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Quattrocento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g4N0hXu8ZDNSlKLGKz5h995rm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QuattrocentoSans-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QuattrocentoSans-italic.fntdata"/><Relationship Id="rId10" Type="http://schemas.openxmlformats.org/officeDocument/2006/relationships/slide" Target="slides/slide6.xml"/><Relationship Id="rId32" Type="http://schemas.openxmlformats.org/officeDocument/2006/relationships/font" Target="fonts/QuattrocentoSans-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Quattrocento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Ct2b 重吉泰成です</a:t>
            </a:r>
            <a:br>
              <a:rPr lang="ja-JP"/>
            </a:br>
            <a:r>
              <a:rPr lang="ja-JP"/>
              <a:t>これからストリートサッカーについて発表していこうと思います。</a:t>
            </a:r>
            <a:endParaRPr/>
          </a:p>
          <a:p>
            <a:pPr indent="0" lvl="0" marL="0" rtl="0" algn="l">
              <a:spcBef>
                <a:spcPts val="0"/>
              </a:spcBef>
              <a:spcAft>
                <a:spcPts val="0"/>
              </a:spcAft>
              <a:buNone/>
            </a:pPr>
            <a:r>
              <a:rPr lang="ja-JP"/>
              <a:t>よろしくお願いします。</a:t>
            </a:r>
            <a:endParaRPr/>
          </a:p>
        </p:txBody>
      </p:sp>
      <p:sp>
        <p:nvSpPr>
          <p:cNvPr id="84" name="Google Shape;8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ja-JP"/>
              <a:t>まず 1on1の形式のルールから説明していこうと思います。</a:t>
            </a:r>
            <a:endParaRPr/>
          </a:p>
        </p:txBody>
      </p:sp>
      <p:sp>
        <p:nvSpPr>
          <p:cNvPr id="158" name="Google Shape;15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こちらのような感じで</a:t>
            </a:r>
            <a:endParaRPr/>
          </a:p>
          <a:p>
            <a:pPr indent="0" lvl="0" marL="0" rtl="0" algn="l">
              <a:spcBef>
                <a:spcPts val="0"/>
              </a:spcBef>
              <a:spcAft>
                <a:spcPts val="0"/>
              </a:spcAft>
              <a:buNone/>
            </a:pPr>
            <a:r>
              <a:rPr lang="ja-JP"/>
              <a:t>ゴール付きの直径5Mの囲いの中で1対1で両者得点を競います。</a:t>
            </a:r>
            <a:br>
              <a:rPr lang="ja-JP"/>
            </a:br>
            <a:r>
              <a:rPr lang="ja-JP"/>
              <a:t>試合時間は3分間です。</a:t>
            </a:r>
            <a:endParaRPr/>
          </a:p>
          <a:p>
            <a:pPr indent="0" lvl="0" marL="0" rtl="0" algn="l">
              <a:spcBef>
                <a:spcPts val="0"/>
              </a:spcBef>
              <a:spcAft>
                <a:spcPts val="0"/>
              </a:spcAft>
              <a:buNone/>
            </a:pPr>
            <a:r>
              <a:rPr lang="ja-JP"/>
              <a:t>極端なフィジカルコンタクトは禁止です。</a:t>
            </a:r>
            <a:br>
              <a:rPr lang="ja-JP"/>
            </a:br>
            <a:r>
              <a:rPr lang="ja-JP"/>
              <a:t>つまり、体同士の衝突が禁止という事です。</a:t>
            </a:r>
            <a:endParaRPr/>
          </a:p>
          <a:p>
            <a:pPr indent="0" lvl="0" marL="0" rtl="0" algn="l">
              <a:spcBef>
                <a:spcPts val="0"/>
              </a:spcBef>
              <a:spcAft>
                <a:spcPts val="0"/>
              </a:spcAft>
              <a:buNone/>
            </a:pPr>
            <a:r>
              <a:rPr lang="ja-JP"/>
              <a:t>そのため、</a:t>
            </a:r>
            <a:r>
              <a:rPr b="0" i="0" lang="ja-JP" sz="1200">
                <a:solidFill>
                  <a:schemeClr val="dk1"/>
                </a:solidFill>
                <a:latin typeface="Arial"/>
                <a:ea typeface="Arial"/>
                <a:cs typeface="Arial"/>
                <a:sym typeface="Arial"/>
              </a:rPr>
              <a:t>体格差や体力がハンディになりにくいという面白いポイントがあります。</a:t>
            </a:r>
            <a:br>
              <a:rPr lang="ja-JP"/>
            </a:br>
            <a:r>
              <a:rPr lang="ja-JP"/>
              <a:t>囲いの中という事で壁があるのですが、この壁に跳ね返ったゴールは無得点となります。</a:t>
            </a:r>
            <a:br>
              <a:rPr lang="ja-JP"/>
            </a:br>
            <a:r>
              <a:rPr lang="ja-JP"/>
              <a:t>ここからが一番面白いルールなのですが、股抜きを決めると</a:t>
            </a:r>
            <a:endParaRPr/>
          </a:p>
          <a:p>
            <a:pPr indent="0" lvl="0" marL="0" rtl="0" algn="l">
              <a:spcBef>
                <a:spcPts val="0"/>
              </a:spcBef>
              <a:spcAft>
                <a:spcPts val="0"/>
              </a:spcAft>
              <a:buNone/>
            </a:pPr>
            <a:r>
              <a:rPr lang="ja-JP"/>
              <a:t>得点の差関係無く一発KO、勝利となります。</a:t>
            </a:r>
            <a:endParaRPr/>
          </a:p>
        </p:txBody>
      </p:sp>
      <p:sp>
        <p:nvSpPr>
          <p:cNvPr id="165" name="Google Shape;16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ja-JP"/>
              <a:t>股抜きが1発KO　なら足を閉じれば大丈夫なんじゃないか</a:t>
            </a:r>
            <a:br>
              <a:rPr lang="ja-JP"/>
            </a:br>
            <a:r>
              <a:rPr lang="ja-JP"/>
              <a:t>と、思った人もいると思います。</a:t>
            </a:r>
            <a:endParaRPr/>
          </a:p>
          <a:p>
            <a:pPr indent="0" lvl="0" marL="0" marR="0" rtl="0" algn="l">
              <a:lnSpc>
                <a:spcPct val="100000"/>
              </a:lnSpc>
              <a:spcBef>
                <a:spcPts val="0"/>
              </a:spcBef>
              <a:spcAft>
                <a:spcPts val="0"/>
              </a:spcAft>
              <a:buClr>
                <a:schemeClr val="dk1"/>
              </a:buClr>
              <a:buSzPts val="1200"/>
              <a:buFont typeface="Arial"/>
              <a:buNone/>
            </a:pPr>
            <a:r>
              <a:rPr lang="ja-JP"/>
              <a:t>しかし、選手達の技術は凄く、一瞬でもボールを取れると思い取りに行くといつの間にかまた抜きされてるなんてことが有ります。</a:t>
            </a:r>
            <a:endParaRPr/>
          </a:p>
          <a:p>
            <a:pPr indent="0" lvl="0" marL="0" marR="0" rtl="0" algn="l">
              <a:lnSpc>
                <a:spcPct val="100000"/>
              </a:lnSpc>
              <a:spcBef>
                <a:spcPts val="0"/>
              </a:spcBef>
              <a:spcAft>
                <a:spcPts val="0"/>
              </a:spcAft>
              <a:buClr>
                <a:schemeClr val="dk1"/>
              </a:buClr>
              <a:buSzPts val="1200"/>
              <a:buFont typeface="Arial"/>
              <a:buNone/>
            </a:pPr>
            <a:r>
              <a:rPr lang="ja-JP"/>
              <a:t>こちらが例なのですが</a:t>
            </a:r>
            <a:endParaRPr/>
          </a:p>
          <a:p>
            <a:pPr indent="0" lvl="0" marL="0" marR="0" rtl="0" algn="l">
              <a:lnSpc>
                <a:spcPct val="100000"/>
              </a:lnSpc>
              <a:spcBef>
                <a:spcPts val="0"/>
              </a:spcBef>
              <a:spcAft>
                <a:spcPts val="0"/>
              </a:spcAft>
              <a:buClr>
                <a:schemeClr val="dk1"/>
              </a:buClr>
              <a:buSzPts val="1200"/>
              <a:buFont typeface="Arial"/>
              <a:buNone/>
            </a:pPr>
            <a:r>
              <a:rPr lang="ja-JP"/>
              <a:t>①相手はPANNAを警戒してか足を閉じています。</a:t>
            </a:r>
            <a:endParaRPr/>
          </a:p>
          <a:p>
            <a:pPr indent="0" lvl="0" marL="0" marR="0" rtl="0" algn="l">
              <a:lnSpc>
                <a:spcPct val="100000"/>
              </a:lnSpc>
              <a:spcBef>
                <a:spcPts val="0"/>
              </a:spcBef>
              <a:spcAft>
                <a:spcPts val="0"/>
              </a:spcAft>
              <a:buClr>
                <a:schemeClr val="dk1"/>
              </a:buClr>
              <a:buSzPts val="1200"/>
              <a:buFont typeface="Arial"/>
              <a:buNone/>
            </a:pPr>
            <a:r>
              <a:rPr lang="ja-JP"/>
              <a:t>➁そこでいまなら相手にボールが取れると思い込ませるようボールを晒します。</a:t>
            </a:r>
            <a:endParaRPr/>
          </a:p>
          <a:p>
            <a:pPr indent="0" lvl="0" marL="0" marR="0" rtl="0" algn="l">
              <a:lnSpc>
                <a:spcPct val="100000"/>
              </a:lnSpc>
              <a:spcBef>
                <a:spcPts val="0"/>
              </a:spcBef>
              <a:spcAft>
                <a:spcPts val="0"/>
              </a:spcAft>
              <a:buClr>
                <a:schemeClr val="dk1"/>
              </a:buClr>
              <a:buSzPts val="1200"/>
              <a:buFont typeface="Arial"/>
              <a:buNone/>
            </a:pPr>
            <a:r>
              <a:rPr lang="ja-JP"/>
              <a:t>⓷そして、相手が足を出してきた一瞬で背後からまた抜き　という見事なプレーです。</a:t>
            </a:r>
            <a:endParaRPr/>
          </a:p>
          <a:p>
            <a:pPr indent="0" lvl="0" marL="0" marR="0" rtl="0" algn="l">
              <a:lnSpc>
                <a:spcPct val="100000"/>
              </a:lnSpc>
              <a:spcBef>
                <a:spcPts val="0"/>
              </a:spcBef>
              <a:spcAft>
                <a:spcPts val="0"/>
              </a:spcAft>
              <a:buClr>
                <a:schemeClr val="dk1"/>
              </a:buClr>
              <a:buSzPts val="1200"/>
              <a:buFont typeface="Arial"/>
              <a:buNone/>
            </a:pPr>
            <a:r>
              <a:rPr lang="ja-JP"/>
              <a:t>このように1on1は体の使い方や足技のスキル、駆け引きが勝敗となる面白い競技です。</a:t>
            </a:r>
            <a:endParaRPr/>
          </a:p>
        </p:txBody>
      </p:sp>
      <p:sp>
        <p:nvSpPr>
          <p:cNvPr id="172" name="Google Shape;17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ja-JP"/>
              <a:t>次に3on3形式のルールについて話していこうと思います。</a:t>
            </a:r>
            <a:endParaRPr/>
          </a:p>
        </p:txBody>
      </p:sp>
      <p:sp>
        <p:nvSpPr>
          <p:cNvPr id="187" name="Google Shape;18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こちらのように</a:t>
            </a:r>
            <a:endParaRPr/>
          </a:p>
          <a:p>
            <a:pPr indent="0" lvl="0" marL="0" rtl="0" algn="l">
              <a:spcBef>
                <a:spcPts val="0"/>
              </a:spcBef>
              <a:spcAft>
                <a:spcPts val="0"/>
              </a:spcAft>
              <a:buNone/>
            </a:pPr>
            <a:r>
              <a:rPr lang="ja-JP"/>
              <a:t>壁が付いた20 x 10m という、フットサルコートより少し狭いフィールドで</a:t>
            </a:r>
            <a:endParaRPr/>
          </a:p>
          <a:p>
            <a:pPr indent="0" lvl="0" marL="0" rtl="0" algn="l">
              <a:spcBef>
                <a:spcPts val="0"/>
              </a:spcBef>
              <a:spcAft>
                <a:spcPts val="0"/>
              </a:spcAft>
              <a:buNone/>
            </a:pPr>
            <a:r>
              <a:rPr lang="ja-JP"/>
              <a:t>1チーム4人の3対3で得点を競います。</a:t>
            </a:r>
            <a:endParaRPr/>
          </a:p>
          <a:p>
            <a:pPr indent="0" lvl="0" marL="0" rtl="0" algn="l">
              <a:spcBef>
                <a:spcPts val="0"/>
              </a:spcBef>
              <a:spcAft>
                <a:spcPts val="0"/>
              </a:spcAft>
              <a:buNone/>
            </a:pPr>
            <a:r>
              <a:rPr lang="ja-JP"/>
              <a:t>試合時間は5分間です。</a:t>
            </a:r>
            <a:endParaRPr/>
          </a:p>
          <a:p>
            <a:pPr indent="0" lvl="0" marL="0" rtl="0" algn="l">
              <a:spcBef>
                <a:spcPts val="0"/>
              </a:spcBef>
              <a:spcAft>
                <a:spcPts val="0"/>
              </a:spcAft>
              <a:buNone/>
            </a:pPr>
            <a:r>
              <a:rPr lang="ja-JP"/>
              <a:t>1ON1同様,極端なフィジカルコンタクトは禁止です。</a:t>
            </a:r>
            <a:br>
              <a:rPr lang="ja-JP"/>
            </a:br>
            <a:r>
              <a:rPr lang="ja-JP"/>
              <a:t>通常のゴールは1点で、PANNA(股抜き)は点数に加算され点数は2点となります。</a:t>
            </a:r>
            <a:endParaRPr/>
          </a:p>
          <a:p>
            <a:pPr indent="0" lvl="0" marL="0" rtl="0" algn="l">
              <a:spcBef>
                <a:spcPts val="0"/>
              </a:spcBef>
              <a:spcAft>
                <a:spcPts val="0"/>
              </a:spcAft>
              <a:buNone/>
            </a:pPr>
            <a:r>
              <a:rPr lang="ja-JP"/>
              <a:t>これは、偶然通った物も得点に加算されます。</a:t>
            </a:r>
            <a:endParaRPr/>
          </a:p>
          <a:p>
            <a:pPr indent="0" lvl="0" marL="0" rtl="0" algn="l">
              <a:spcBef>
                <a:spcPts val="0"/>
              </a:spcBef>
              <a:spcAft>
                <a:spcPts val="0"/>
              </a:spcAft>
              <a:buNone/>
            </a:pPr>
            <a:r>
              <a:rPr lang="ja-JP"/>
              <a:t>股抜きが通ってそのままゴールに入った場合、通常のゴール1点とPANNAの2点の両方得点が追加され3点となります。</a:t>
            </a:r>
            <a:br>
              <a:rPr lang="ja-JP"/>
            </a:br>
            <a:r>
              <a:rPr lang="ja-JP"/>
              <a:t>チーム内での交代はいつでも自由です。</a:t>
            </a:r>
            <a:endParaRPr/>
          </a:p>
        </p:txBody>
      </p:sp>
      <p:sp>
        <p:nvSpPr>
          <p:cNvPr id="194" name="Google Shape;19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1on1の個人戦とは違い</a:t>
            </a:r>
            <a:endParaRPr/>
          </a:p>
          <a:p>
            <a:pPr indent="0" lvl="0" marL="0" rtl="0" algn="l">
              <a:spcBef>
                <a:spcPts val="0"/>
              </a:spcBef>
              <a:spcAft>
                <a:spcPts val="0"/>
              </a:spcAft>
              <a:buNone/>
            </a:pPr>
            <a:r>
              <a:rPr lang="ja-JP"/>
              <a:t>3on3はチーム戦というのが一番の特徴です。</a:t>
            </a:r>
            <a:endParaRPr/>
          </a:p>
          <a:p>
            <a:pPr indent="0" lvl="0" marL="0" rtl="0" algn="l">
              <a:spcBef>
                <a:spcPts val="0"/>
              </a:spcBef>
              <a:spcAft>
                <a:spcPts val="0"/>
              </a:spcAft>
              <a:buNone/>
            </a:pPr>
            <a:r>
              <a:rPr lang="ja-JP"/>
              <a:t>個人の足技が出す芸術性　と　チームワークが見せる協力性が融合した面白い競技です。</a:t>
            </a:r>
            <a:endParaRPr/>
          </a:p>
        </p:txBody>
      </p:sp>
      <p:sp>
        <p:nvSpPr>
          <p:cNvPr id="201" name="Google Shape;20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次に、ストリートサッカーで扱うボールについて説明していきます。</a:t>
            </a:r>
            <a:endParaRPr/>
          </a:p>
        </p:txBody>
      </p:sp>
      <p:sp>
        <p:nvSpPr>
          <p:cNvPr id="208" name="Google Shape;20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こちらがストリートサッカーで扱われている専用のボールです。</a:t>
            </a:r>
            <a:endParaRPr/>
          </a:p>
          <a:p>
            <a:pPr indent="0" lvl="0" marL="0" rtl="0" algn="l">
              <a:spcBef>
                <a:spcPts val="0"/>
              </a:spcBef>
              <a:spcAft>
                <a:spcPts val="0"/>
              </a:spcAft>
              <a:buNone/>
            </a:pPr>
            <a:r>
              <a:rPr lang="ja-JP"/>
              <a:t>MONTAボールと呼ばれています。</a:t>
            </a:r>
            <a:endParaRPr/>
          </a:p>
          <a:p>
            <a:pPr indent="0" lvl="0" marL="0" rtl="0" algn="l">
              <a:spcBef>
                <a:spcPts val="0"/>
              </a:spcBef>
              <a:spcAft>
                <a:spcPts val="0"/>
              </a:spcAft>
              <a:buNone/>
            </a:pPr>
            <a:r>
              <a:rPr lang="ja-JP"/>
              <a:t>このデザイン性もそうですが、</a:t>
            </a:r>
            <a:br>
              <a:rPr lang="ja-JP"/>
            </a:br>
            <a:r>
              <a:rPr lang="ja-JP"/>
              <a:t>普通のサッカーやフットサルボールと違う所が多いです。</a:t>
            </a:r>
            <a:endParaRPr/>
          </a:p>
          <a:p>
            <a:pPr indent="0" lvl="0" marL="0" rtl="0" algn="l">
              <a:spcBef>
                <a:spcPts val="0"/>
              </a:spcBef>
              <a:spcAft>
                <a:spcPts val="0"/>
              </a:spcAft>
              <a:buNone/>
            </a:pPr>
            <a:r>
              <a:rPr lang="ja-JP"/>
              <a:t>これから、その違いについて話していきたいと思います。</a:t>
            </a:r>
            <a:endParaRPr/>
          </a:p>
        </p:txBody>
      </p:sp>
      <p:sp>
        <p:nvSpPr>
          <p:cNvPr id="214" name="Google Shape;21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ja-JP"/>
              <a:t>まず、表面の素材についてです。</a:t>
            </a:r>
            <a:br>
              <a:rPr lang="ja-JP"/>
            </a:br>
            <a:r>
              <a:rPr lang="ja-JP"/>
              <a:t>ストリートサッカーでは足裏を頻繁に使ったり,細かくボールに触るため、滑るというのは致命傷になりかねません。</a:t>
            </a:r>
            <a:br>
              <a:rPr lang="ja-JP"/>
            </a:br>
            <a:r>
              <a:rPr lang="ja-JP"/>
              <a:t>そのため、素材は一切加工を施していない滑りずらい デニム素材を使用しています。</a:t>
            </a:r>
            <a:br>
              <a:rPr lang="ja-JP"/>
            </a:br>
            <a:r>
              <a:rPr lang="ja-JP"/>
              <a:t>デニム素材は　身近な物で言うと、ジーンズなどに使用されています。</a:t>
            </a:r>
            <a:br>
              <a:rPr lang="ja-JP"/>
            </a:br>
            <a:r>
              <a:rPr b="0" i="0" lang="ja-JP" sz="1200">
                <a:solidFill>
                  <a:schemeClr val="dk1"/>
                </a:solidFill>
                <a:latin typeface="Arial"/>
                <a:ea typeface="Arial"/>
                <a:cs typeface="Arial"/>
                <a:sym typeface="Arial"/>
              </a:rPr>
              <a:t>ザラついた表面はグリップ力や操作性を向上をさせるのは勿論、</a:t>
            </a:r>
            <a:endParaRPr b="0" i="0"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ja-JP" sz="1200">
                <a:solidFill>
                  <a:schemeClr val="dk1"/>
                </a:solidFill>
                <a:latin typeface="Arial"/>
                <a:ea typeface="Arial"/>
                <a:cs typeface="Arial"/>
                <a:sym typeface="Arial"/>
              </a:rPr>
              <a:t>デニム素材ならではの経年変化・色落ちなども楽しめ、ファッション性と機能性が融合した唯一無二のボールになるよう作られています。</a:t>
            </a:r>
            <a:br>
              <a:rPr lang="ja-JP"/>
            </a:br>
            <a:endParaRPr/>
          </a:p>
          <a:p>
            <a:pPr indent="0" lvl="0" marL="0" rtl="0" algn="l">
              <a:spcBef>
                <a:spcPts val="0"/>
              </a:spcBef>
              <a:spcAft>
                <a:spcPts val="0"/>
              </a:spcAft>
              <a:buNone/>
            </a:pPr>
            <a:r>
              <a:t/>
            </a:r>
            <a:endParaRPr/>
          </a:p>
        </p:txBody>
      </p:sp>
      <p:sp>
        <p:nvSpPr>
          <p:cNvPr id="223" name="Google Shape;22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次にボールの反発力についてです。</a:t>
            </a:r>
            <a:endParaRPr/>
          </a:p>
          <a:p>
            <a:pPr indent="0" lvl="0" marL="0" rtl="0" algn="l">
              <a:spcBef>
                <a:spcPts val="0"/>
              </a:spcBef>
              <a:spcAft>
                <a:spcPts val="0"/>
              </a:spcAft>
              <a:buNone/>
            </a:pPr>
            <a:r>
              <a:rPr lang="ja-JP"/>
              <a:t>重さが普通のサッカーボールやフットサルより少し重いため反発が少ないです。</a:t>
            </a:r>
            <a:br>
              <a:rPr lang="ja-JP"/>
            </a:br>
            <a:r>
              <a:rPr lang="ja-JP"/>
              <a:t>主なフィールドが平では無い、凹凸が激しいアスファルトであるため、飛んでいかないよう反発しない作りになっており</a:t>
            </a:r>
            <a:r>
              <a:rPr b="0" i="0" lang="ja-JP" sz="1200">
                <a:solidFill>
                  <a:schemeClr val="dk1"/>
                </a:solidFill>
                <a:latin typeface="Arial"/>
                <a:ea typeface="Arial"/>
                <a:cs typeface="Arial"/>
                <a:sym typeface="Arial"/>
              </a:rPr>
              <a:t>ます。</a:t>
            </a:r>
            <a:endParaRPr/>
          </a:p>
        </p:txBody>
      </p:sp>
      <p:sp>
        <p:nvSpPr>
          <p:cNvPr id="233" name="Google Shape;23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このような流れで発表していきます。</a:t>
            </a:r>
            <a:endParaRPr/>
          </a:p>
        </p:txBody>
      </p:sp>
      <p:sp>
        <p:nvSpPr>
          <p:cNvPr id="90" name="Google Shape;9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次にボールのサイズについてです。</a:t>
            </a:r>
            <a:endParaRPr/>
          </a:p>
          <a:p>
            <a:pPr indent="0" lvl="0" marL="0" rtl="0" algn="l">
              <a:spcBef>
                <a:spcPts val="0"/>
              </a:spcBef>
              <a:spcAft>
                <a:spcPts val="0"/>
              </a:spcAft>
              <a:buNone/>
            </a:pPr>
            <a:r>
              <a:rPr lang="ja-JP"/>
              <a:t>ストリートサッカーのボールサイズは4.5号球です。</a:t>
            </a:r>
            <a:br>
              <a:rPr lang="ja-JP"/>
            </a:br>
            <a:r>
              <a:rPr lang="ja-JP"/>
              <a:t>フットサルボールが4号球</a:t>
            </a:r>
            <a:br>
              <a:rPr lang="ja-JP"/>
            </a:br>
            <a:r>
              <a:rPr lang="ja-JP"/>
              <a:t>中学生以上が使用するサッカーボールが5号球　なので</a:t>
            </a:r>
            <a:endParaRPr/>
          </a:p>
          <a:p>
            <a:pPr indent="0" lvl="0" marL="0" rtl="0" algn="l">
              <a:spcBef>
                <a:spcPts val="0"/>
              </a:spcBef>
              <a:spcAft>
                <a:spcPts val="0"/>
              </a:spcAft>
              <a:buNone/>
            </a:pPr>
            <a:r>
              <a:rPr lang="ja-JP"/>
              <a:t>ちょうどフットサルとサッカーボールの間の大きさになります。</a:t>
            </a:r>
            <a:endParaRPr/>
          </a:p>
        </p:txBody>
      </p:sp>
      <p:sp>
        <p:nvSpPr>
          <p:cNvPr id="261" name="Google Shape;26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ja-JP"/>
              <a:t>次にボールのデザインについてです。</a:t>
            </a:r>
            <a:endParaRPr/>
          </a:p>
          <a:p>
            <a:pPr indent="0" lvl="0" marL="0" marR="0" rtl="0" algn="l">
              <a:lnSpc>
                <a:spcPct val="100000"/>
              </a:lnSpc>
              <a:spcBef>
                <a:spcPts val="0"/>
              </a:spcBef>
              <a:spcAft>
                <a:spcPts val="0"/>
              </a:spcAft>
              <a:buClr>
                <a:schemeClr val="dk1"/>
              </a:buClr>
              <a:buSzPts val="1200"/>
              <a:buFont typeface="Arial"/>
              <a:buNone/>
            </a:pPr>
            <a:r>
              <a:rPr lang="ja-JP"/>
              <a:t>ボールのデザインは普通のサッカーやフットサルと比べこれらのようなオシャレでかっこいいものが多いです。</a:t>
            </a:r>
            <a:endParaRPr/>
          </a:p>
          <a:p>
            <a:pPr indent="0" lvl="0" marL="0" marR="0" rtl="0" algn="l">
              <a:lnSpc>
                <a:spcPct val="100000"/>
              </a:lnSpc>
              <a:spcBef>
                <a:spcPts val="0"/>
              </a:spcBef>
              <a:spcAft>
                <a:spcPts val="0"/>
              </a:spcAft>
              <a:buClr>
                <a:schemeClr val="dk1"/>
              </a:buClr>
              <a:buSzPts val="1200"/>
              <a:buFont typeface="Arial"/>
              <a:buNone/>
            </a:pPr>
            <a:r>
              <a:rPr lang="ja-JP"/>
              <a:t>それに加え　表面素材の時にも話したよう、デニム素材ならではの</a:t>
            </a:r>
            <a:endParaRPr/>
          </a:p>
          <a:p>
            <a:pPr indent="0" lvl="0" marL="0" marR="0" rtl="0" algn="l">
              <a:lnSpc>
                <a:spcPct val="100000"/>
              </a:lnSpc>
              <a:spcBef>
                <a:spcPts val="0"/>
              </a:spcBef>
              <a:spcAft>
                <a:spcPts val="0"/>
              </a:spcAft>
              <a:buClr>
                <a:schemeClr val="dk1"/>
              </a:buClr>
              <a:buSzPts val="1200"/>
              <a:buFont typeface="Arial"/>
              <a:buNone/>
            </a:pPr>
            <a:r>
              <a:rPr lang="ja-JP"/>
              <a:t>経年変化で時間が経つ程さらにかっこよくなるのでそこも魅力的です。</a:t>
            </a:r>
            <a:endParaRPr/>
          </a:p>
        </p:txBody>
      </p:sp>
      <p:sp>
        <p:nvSpPr>
          <p:cNvPr id="277" name="Google Shape;27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ja-JP"/>
              <a:t>基本どれもドラゴンのマークが象徴としてついているので 「ドラゴンボール」 と僕は呼んでいます。</a:t>
            </a:r>
            <a:endParaRPr/>
          </a:p>
          <a:p>
            <a:pPr indent="0" lvl="0" marL="0" marR="0" rtl="0" algn="l">
              <a:lnSpc>
                <a:spcPct val="100000"/>
              </a:lnSpc>
              <a:spcBef>
                <a:spcPts val="0"/>
              </a:spcBef>
              <a:spcAft>
                <a:spcPts val="0"/>
              </a:spcAft>
              <a:buClr>
                <a:schemeClr val="dk1"/>
              </a:buClr>
              <a:buSzPts val="1200"/>
              <a:buFont typeface="Arial"/>
              <a:buNone/>
            </a:pPr>
            <a:r>
              <a:rPr lang="ja-JP"/>
              <a:t>願いを叶える何かが出てきそうな物の事ではありません。</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295" name="Google Shape;29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MONTAボールは</a:t>
            </a:r>
            <a:endParaRPr/>
          </a:p>
          <a:p>
            <a:pPr indent="0" lvl="0" marL="0" rtl="0" algn="l">
              <a:spcBef>
                <a:spcPts val="0"/>
              </a:spcBef>
              <a:spcAft>
                <a:spcPts val="0"/>
              </a:spcAft>
              <a:buNone/>
            </a:pPr>
            <a:r>
              <a:rPr lang="ja-JP"/>
              <a:t>国内のスポーツショップなどには置いていないため</a:t>
            </a:r>
            <a:endParaRPr/>
          </a:p>
          <a:p>
            <a:pPr indent="0" lvl="0" marL="0" rtl="0" algn="l">
              <a:spcBef>
                <a:spcPts val="0"/>
              </a:spcBef>
              <a:spcAft>
                <a:spcPts val="0"/>
              </a:spcAft>
              <a:buNone/>
            </a:pPr>
            <a:r>
              <a:rPr lang="ja-JP"/>
              <a:t>ネットでの購入でしか手に入れる事が出来ません。</a:t>
            </a:r>
            <a:endParaRPr/>
          </a:p>
          <a:p>
            <a:pPr indent="0" lvl="0" marL="0" rtl="0" algn="l">
              <a:spcBef>
                <a:spcPts val="0"/>
              </a:spcBef>
              <a:spcAft>
                <a:spcPts val="0"/>
              </a:spcAft>
              <a:buNone/>
            </a:pPr>
            <a:r>
              <a:rPr lang="ja-JP"/>
              <a:t>さらに通常7000円以上の物しかなく高いです。</a:t>
            </a:r>
            <a:endParaRPr/>
          </a:p>
        </p:txBody>
      </p:sp>
      <p:sp>
        <p:nvSpPr>
          <p:cNvPr id="325" name="Google Shape;32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最後に</a:t>
            </a:r>
            <a:endParaRPr/>
          </a:p>
          <a:p>
            <a:pPr indent="0" lvl="0" marL="0" rtl="0" algn="l">
              <a:spcBef>
                <a:spcPts val="0"/>
              </a:spcBef>
              <a:spcAft>
                <a:spcPts val="0"/>
              </a:spcAft>
              <a:buNone/>
            </a:pPr>
            <a:r>
              <a:rPr lang="ja-JP"/>
              <a:t>僕が思う、ストリートサッカーの魅力とは何か話して発表を締めたいと思います。</a:t>
            </a:r>
            <a:endParaRPr/>
          </a:p>
        </p:txBody>
      </p:sp>
      <p:sp>
        <p:nvSpPr>
          <p:cNvPr id="333" name="Google Shape;33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ja-JP" sz="1200">
                <a:solidFill>
                  <a:schemeClr val="dk1"/>
                </a:solidFill>
                <a:latin typeface="Arial"/>
                <a:ea typeface="Arial"/>
                <a:cs typeface="Arial"/>
                <a:sym typeface="Arial"/>
              </a:rPr>
              <a:t>ストリートサッカーにはサッカーやフットサルとはまた違う魅力が僕はあると思っています。</a:t>
            </a:r>
            <a:endParaRPr b="0" i="0" sz="1200">
              <a:solidFill>
                <a:schemeClr val="dk1"/>
              </a:solidFill>
              <a:latin typeface="Arial"/>
              <a:ea typeface="Arial"/>
              <a:cs typeface="Arial"/>
              <a:sym typeface="Arial"/>
            </a:endParaRPr>
          </a:p>
          <a:p>
            <a:pPr indent="0" lvl="0" marL="0" rtl="0" algn="l">
              <a:spcBef>
                <a:spcPts val="0"/>
              </a:spcBef>
              <a:spcAft>
                <a:spcPts val="0"/>
              </a:spcAft>
              <a:buNone/>
            </a:pPr>
            <a:r>
              <a:rPr b="0" i="0" lang="ja-JP" sz="1200">
                <a:solidFill>
                  <a:schemeClr val="dk1"/>
                </a:solidFill>
                <a:latin typeface="Arial"/>
                <a:ea typeface="Arial"/>
                <a:cs typeface="Arial"/>
                <a:sym typeface="Arial"/>
              </a:rPr>
              <a:t>サッカー、フットサルは選手全員がシステマティック(計画的)に動き、得点するダイナミックさがある一方、</a:t>
            </a:r>
            <a:endParaRPr b="0" i="0" sz="1200">
              <a:solidFill>
                <a:schemeClr val="dk1"/>
              </a:solidFill>
              <a:latin typeface="Arial"/>
              <a:ea typeface="Arial"/>
              <a:cs typeface="Arial"/>
              <a:sym typeface="Arial"/>
            </a:endParaRPr>
          </a:p>
          <a:p>
            <a:pPr indent="0" lvl="0" marL="0" rtl="0" algn="l">
              <a:spcBef>
                <a:spcPts val="0"/>
              </a:spcBef>
              <a:spcAft>
                <a:spcPts val="0"/>
              </a:spcAft>
              <a:buNone/>
            </a:pPr>
            <a:r>
              <a:rPr b="0" i="0" lang="ja-JP" sz="1200">
                <a:solidFill>
                  <a:schemeClr val="dk1"/>
                </a:solidFill>
                <a:latin typeface="Arial"/>
                <a:ea typeface="Arial"/>
                <a:cs typeface="Arial"/>
                <a:sym typeface="Arial"/>
              </a:rPr>
              <a:t>ストリートサッカーには限られた空間の中で見せる個人の芸術的なテクニックが一番の魅力だと僕は思って　　　　　　います。</a:t>
            </a:r>
            <a:endParaRPr b="0" i="0" sz="1200">
              <a:solidFill>
                <a:schemeClr val="dk1"/>
              </a:solidFill>
              <a:latin typeface="Arial"/>
              <a:ea typeface="Arial"/>
              <a:cs typeface="Arial"/>
              <a:sym typeface="Arial"/>
            </a:endParaRPr>
          </a:p>
        </p:txBody>
      </p:sp>
      <p:sp>
        <p:nvSpPr>
          <p:cNvPr id="339" name="Google Shape;33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最後に昔僕が趣味で撮った練習風景の動画のような物を</a:t>
            </a:r>
            <a:endParaRPr/>
          </a:p>
          <a:p>
            <a:pPr indent="0" lvl="0" marL="0" rtl="0" algn="l">
              <a:spcBef>
                <a:spcPts val="0"/>
              </a:spcBef>
              <a:spcAft>
                <a:spcPts val="0"/>
              </a:spcAft>
              <a:buNone/>
            </a:pPr>
            <a:r>
              <a:rPr lang="ja-JP"/>
              <a:t>思い出でとして残しているので、動画をみて</a:t>
            </a:r>
            <a:endParaRPr/>
          </a:p>
          <a:p>
            <a:pPr indent="0" lvl="0" marL="0" rtl="0" algn="l">
              <a:spcBef>
                <a:spcPts val="0"/>
              </a:spcBef>
              <a:spcAft>
                <a:spcPts val="0"/>
              </a:spcAft>
              <a:buNone/>
            </a:pPr>
            <a:r>
              <a:rPr lang="ja-JP"/>
              <a:t>チャンネル登録＆グットボタン高評価よろしくお願いします!</a:t>
            </a:r>
            <a:endParaRPr/>
          </a:p>
          <a:p>
            <a:pPr indent="0" lvl="0" marL="0" rtl="0" algn="l">
              <a:spcBef>
                <a:spcPts val="0"/>
              </a:spcBef>
              <a:spcAft>
                <a:spcPts val="0"/>
              </a:spcAft>
              <a:buNone/>
            </a:pPr>
            <a:r>
              <a:rPr lang="ja-JP"/>
              <a:t>(アニメーション)</a:t>
            </a:r>
            <a:endParaRPr/>
          </a:p>
          <a:p>
            <a:pPr indent="0" lvl="0" marL="0" rtl="0" algn="l">
              <a:spcBef>
                <a:spcPts val="0"/>
              </a:spcBef>
              <a:spcAft>
                <a:spcPts val="0"/>
              </a:spcAft>
              <a:buNone/>
            </a:pPr>
            <a:r>
              <a:rPr lang="ja-JP"/>
              <a:t>以上で発表を終わります。ご清聴ありがとうございました。</a:t>
            </a:r>
            <a:endParaRPr/>
          </a:p>
        </p:txBody>
      </p:sp>
      <p:sp>
        <p:nvSpPr>
          <p:cNvPr id="347" name="Google Shape;34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まず、ストリートサッカーとは何か　説明していこうと思います。</a:t>
            </a:r>
            <a:endParaRPr/>
          </a:p>
          <a:p>
            <a:pPr indent="0" lvl="0" marL="0" rtl="0" algn="l">
              <a:spcBef>
                <a:spcPts val="0"/>
              </a:spcBef>
              <a:spcAft>
                <a:spcPts val="0"/>
              </a:spcAft>
              <a:buNone/>
            </a:pPr>
            <a:r>
              <a:t/>
            </a:r>
            <a:endParaRPr/>
          </a:p>
        </p:txBody>
      </p:sp>
      <p:sp>
        <p:nvSpPr>
          <p:cNvPr id="97" name="Google Shape;9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ja-JP" sz="1200">
                <a:solidFill>
                  <a:schemeClr val="dk1"/>
                </a:solidFill>
                <a:latin typeface="Arial"/>
                <a:ea typeface="Arial"/>
                <a:cs typeface="Arial"/>
                <a:sym typeface="Arial"/>
              </a:rPr>
              <a:t>ストリートサッカーは</a:t>
            </a:r>
            <a:br>
              <a:rPr b="0" i="0" lang="ja-JP" sz="1200">
                <a:solidFill>
                  <a:schemeClr val="dk1"/>
                </a:solidFill>
                <a:latin typeface="Arial"/>
                <a:ea typeface="Arial"/>
                <a:cs typeface="Arial"/>
                <a:sym typeface="Arial"/>
              </a:rPr>
            </a:br>
            <a:r>
              <a:rPr b="0" i="0" lang="ja-JP" sz="1200">
                <a:solidFill>
                  <a:schemeClr val="dk1"/>
                </a:solidFill>
                <a:latin typeface="Arial"/>
                <a:ea typeface="Arial"/>
                <a:cs typeface="Arial"/>
                <a:sym typeface="Arial"/>
              </a:rPr>
              <a:t>世界の競技人口が約２億6000万人にも拡大した人気のスポーツ・サッカーの原点と呼ばれています。</a:t>
            </a:r>
            <a:endParaRPr b="0" i="0"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ja-JP" sz="1200">
                <a:solidFill>
                  <a:schemeClr val="dk1"/>
                </a:solidFill>
                <a:latin typeface="Arial"/>
                <a:ea typeface="Arial"/>
                <a:cs typeface="Arial"/>
                <a:sym typeface="Arial"/>
              </a:rPr>
              <a:t>ブラジルやヨーロッパでは多くの一流選手が、幼少の頃から路地裏でボールを蹴りに興(きょう)じていたということからそう呼ばれているそうです。</a:t>
            </a:r>
            <a:endParaRPr/>
          </a:p>
          <a:p>
            <a:pPr indent="0" lvl="0" marL="0" rtl="0" algn="l">
              <a:spcBef>
                <a:spcPts val="0"/>
              </a:spcBef>
              <a:spcAft>
                <a:spcPts val="0"/>
              </a:spcAft>
              <a:buNone/>
            </a:pPr>
            <a:r>
              <a:t/>
            </a:r>
            <a:endParaRPr/>
          </a:p>
        </p:txBody>
      </p:sp>
      <p:sp>
        <p:nvSpPr>
          <p:cNvPr id="103" name="Google Shape;10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ja-JP"/>
              <a:t>STREET SOCCERという名前から 「 ただ路上でするサッカー 」 と思われる人もいると思いますが、実際は競技として存在しており、</a:t>
            </a:r>
            <a:r>
              <a:rPr b="0" i="0" lang="ja-JP" sz="1200">
                <a:solidFill>
                  <a:schemeClr val="dk1"/>
                </a:solidFill>
                <a:latin typeface="Arial"/>
                <a:ea typeface="Arial"/>
                <a:cs typeface="Arial"/>
                <a:sym typeface="Arial"/>
              </a:rPr>
              <a:t>人気を博(ほど)しているヨーロッパでは</a:t>
            </a:r>
            <a:r>
              <a:rPr lang="ja-JP"/>
              <a:t>世界大会が開催されています。</a:t>
            </a:r>
            <a:br>
              <a:rPr lang="ja-JP"/>
            </a:br>
            <a:r>
              <a:rPr lang="ja-JP"/>
              <a:t>今の日本ではマイナーとして扱われていますが、海外では競技人口が多く、とても人気の高い競技です。</a:t>
            </a:r>
            <a:endParaRPr/>
          </a:p>
        </p:txBody>
      </p:sp>
      <p:sp>
        <p:nvSpPr>
          <p:cNvPr id="111" name="Google Shape;11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ja-JP"/>
              <a:t>世界大会では、日本人も活躍しています。</a:t>
            </a:r>
            <a:br>
              <a:rPr lang="ja-JP"/>
            </a:br>
            <a:r>
              <a:rPr lang="ja-JP"/>
              <a:t>2018年少年の部では</a:t>
            </a:r>
            <a:r>
              <a:rPr b="0" i="0" lang="ja-JP" sz="1200">
                <a:solidFill>
                  <a:schemeClr val="dk1"/>
                </a:solidFill>
                <a:latin typeface="Arial"/>
                <a:ea typeface="Arial"/>
                <a:cs typeface="Arial"/>
                <a:sym typeface="Arial"/>
              </a:rPr>
              <a:t>当時15歳の森川獅大(もりかわしおう) が世界大会で日本人初の優勝者になっています。</a:t>
            </a:r>
            <a:br>
              <a:rPr b="0" i="0" lang="ja-JP" sz="1200">
                <a:solidFill>
                  <a:schemeClr val="dk1"/>
                </a:solidFill>
                <a:latin typeface="Arial"/>
                <a:ea typeface="Arial"/>
                <a:cs typeface="Arial"/>
                <a:sym typeface="Arial"/>
              </a:rPr>
            </a:br>
            <a:r>
              <a:rPr b="0" i="0" lang="ja-JP" sz="1200">
                <a:solidFill>
                  <a:schemeClr val="dk1"/>
                </a:solidFill>
                <a:latin typeface="Arial"/>
                <a:ea typeface="Arial"/>
                <a:cs typeface="Arial"/>
                <a:sym typeface="Arial"/>
              </a:rPr>
              <a:t>これと同じ年に　JSA(日本ストリートサッカー協会)が 全日本PANNA選手権大会を国内で開催するようになったり　と</a:t>
            </a:r>
            <a:endParaRPr b="0" i="0"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ja-JP" sz="1200">
                <a:solidFill>
                  <a:schemeClr val="dk1"/>
                </a:solidFill>
                <a:latin typeface="Arial"/>
                <a:ea typeface="Arial"/>
                <a:cs typeface="Arial"/>
                <a:sym typeface="Arial"/>
              </a:rPr>
              <a:t>最近でも色々あって日本でも話題に上がる事が多くなりました。</a:t>
            </a:r>
            <a:br>
              <a:rPr b="0" i="0" lang="ja-JP" sz="1200">
                <a:solidFill>
                  <a:schemeClr val="dk1"/>
                </a:solidFill>
                <a:latin typeface="Arial"/>
                <a:ea typeface="Arial"/>
                <a:cs typeface="Arial"/>
                <a:sym typeface="Arial"/>
              </a:rPr>
            </a:br>
            <a:r>
              <a:rPr b="0" i="0" lang="ja-JP" sz="1200">
                <a:solidFill>
                  <a:schemeClr val="dk1"/>
                </a:solidFill>
                <a:latin typeface="Arial"/>
                <a:ea typeface="Arial"/>
                <a:cs typeface="Arial"/>
                <a:sym typeface="Arial"/>
              </a:rPr>
              <a:t>国内ではマイナー扱いの競技だといいましたがこれから日本でも流行る可能性があります。</a:t>
            </a:r>
            <a:endParaRPr b="0" i="0" sz="1200">
              <a:solidFill>
                <a:schemeClr val="dk1"/>
              </a:solidFill>
              <a:latin typeface="Arial"/>
              <a:ea typeface="Arial"/>
              <a:cs typeface="Arial"/>
              <a:sym typeface="Arial"/>
            </a:endParaRPr>
          </a:p>
        </p:txBody>
      </p:sp>
      <p:sp>
        <p:nvSpPr>
          <p:cNvPr id="121" name="Google Shape;12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ja-JP"/>
              <a:t>では、ここからは競技のルールについて話していきます。</a:t>
            </a:r>
            <a:endParaRPr/>
          </a:p>
        </p:txBody>
      </p:sp>
      <p:sp>
        <p:nvSpPr>
          <p:cNvPr id="132" name="Google Shape;13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ja-JP"/>
              <a:t>その前にPANNAとは何か先に説明しておきます。</a:t>
            </a:r>
            <a:endParaRPr/>
          </a:p>
          <a:p>
            <a:pPr indent="0" lvl="0" marL="0" marR="0" rtl="0" algn="l">
              <a:lnSpc>
                <a:spcPct val="100000"/>
              </a:lnSpc>
              <a:spcBef>
                <a:spcPts val="0"/>
              </a:spcBef>
              <a:spcAft>
                <a:spcPts val="0"/>
              </a:spcAft>
              <a:buClr>
                <a:schemeClr val="dk1"/>
              </a:buClr>
              <a:buSzPts val="1200"/>
              <a:buFont typeface="Arial"/>
              <a:buNone/>
            </a:pPr>
            <a:r>
              <a:rPr lang="ja-JP"/>
              <a:t>PANNAは相手の股にボールを通す事を言います。</a:t>
            </a:r>
            <a:endParaRPr/>
          </a:p>
        </p:txBody>
      </p:sp>
      <p:sp>
        <p:nvSpPr>
          <p:cNvPr id="138" name="Google Shape;13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ja-JP"/>
              <a:t>競技には1on1の個人戦で競う　ものと　3on3のチーム戦で競う</a:t>
            </a:r>
            <a:endParaRPr/>
          </a:p>
          <a:p>
            <a:pPr indent="0" lvl="0" marL="0" marR="0" rtl="0" algn="l">
              <a:lnSpc>
                <a:spcPct val="100000"/>
              </a:lnSpc>
              <a:spcBef>
                <a:spcPts val="0"/>
              </a:spcBef>
              <a:spcAft>
                <a:spcPts val="0"/>
              </a:spcAft>
              <a:buClr>
                <a:schemeClr val="dk1"/>
              </a:buClr>
              <a:buSzPts val="1200"/>
              <a:buFont typeface="Arial"/>
              <a:buNone/>
            </a:pPr>
            <a:r>
              <a:rPr lang="ja-JP"/>
              <a:t>2つの形式があります。</a:t>
            </a:r>
            <a:endParaRPr/>
          </a:p>
          <a:p>
            <a:pPr indent="0" lvl="0" marL="0" marR="0" rtl="0" algn="l">
              <a:lnSpc>
                <a:spcPct val="100000"/>
              </a:lnSpc>
              <a:spcBef>
                <a:spcPts val="0"/>
              </a:spcBef>
              <a:spcAft>
                <a:spcPts val="0"/>
              </a:spcAft>
              <a:buClr>
                <a:schemeClr val="dk1"/>
              </a:buClr>
              <a:buSzPts val="1200"/>
              <a:buFont typeface="Arial"/>
              <a:buNone/>
            </a:pPr>
            <a:r>
              <a:rPr lang="ja-JP"/>
              <a:t>これら形式のルールについて話していきます。</a:t>
            </a:r>
            <a:endParaRPr/>
          </a:p>
        </p:txBody>
      </p:sp>
      <p:sp>
        <p:nvSpPr>
          <p:cNvPr id="147" name="Google Shape;14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画面">
  <p:cSld name="タイトル画面">
    <p:bg>
      <p:bgPr>
        <a:blipFill>
          <a:blip r:embed="rId2">
            <a:alphaModFix amt="80000"/>
          </a:blip>
          <a:stretch>
            <a:fillRect/>
          </a:stretch>
        </a:blipFill>
      </p:bgPr>
    </p:bg>
    <p:spTree>
      <p:nvGrpSpPr>
        <p:cNvPr id="15" name="Shape 15"/>
        <p:cNvGrpSpPr/>
        <p:nvPr/>
      </p:nvGrpSpPr>
      <p:grpSpPr>
        <a:xfrm>
          <a:off x="0" y="0"/>
          <a:ext cx="0" cy="0"/>
          <a:chOff x="0" y="0"/>
          <a:chExt cx="0" cy="0"/>
        </a:xfrm>
      </p:grpSpPr>
      <p:sp>
        <p:nvSpPr>
          <p:cNvPr id="16" name="Google Shape;16;p28"/>
          <p:cNvSpPr txBox="1"/>
          <p:nvPr>
            <p:ph type="ctrTitle"/>
          </p:nvPr>
        </p:nvSpPr>
        <p:spPr>
          <a:xfrm>
            <a:off x="0" y="825189"/>
            <a:ext cx="5965903" cy="19068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5400"/>
              <a:buFont typeface="Arial"/>
              <a:buNone/>
              <a:defRPr sz="5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Mainスライド part5">
  <p:cSld name="4_Mainスライド part5">
    <p:bg>
      <p:bgPr>
        <a:blipFill>
          <a:blip r:embed="rId2">
            <a:alphaModFix amt="26000"/>
          </a:blip>
          <a:stretch>
            <a:fillRect/>
          </a:stretch>
        </a:blipFill>
      </p:bgPr>
    </p:bg>
    <p:spTree>
      <p:nvGrpSpPr>
        <p:cNvPr id="66" name="Shape 66"/>
        <p:cNvGrpSpPr/>
        <p:nvPr/>
      </p:nvGrpSpPr>
      <p:grpSpPr>
        <a:xfrm>
          <a:off x="0" y="0"/>
          <a:ext cx="0" cy="0"/>
          <a:chOff x="0" y="0"/>
          <a:chExt cx="0" cy="0"/>
        </a:xfrm>
      </p:grpSpPr>
      <p:grpSp>
        <p:nvGrpSpPr>
          <p:cNvPr id="67" name="Google Shape;67;p37"/>
          <p:cNvGrpSpPr/>
          <p:nvPr/>
        </p:nvGrpSpPr>
        <p:grpSpPr>
          <a:xfrm>
            <a:off x="0" y="334537"/>
            <a:ext cx="12047034" cy="6322741"/>
            <a:chOff x="118946" y="22302"/>
            <a:chExt cx="12073054" cy="6858000"/>
          </a:xfrm>
        </p:grpSpPr>
        <p:sp>
          <p:nvSpPr>
            <p:cNvPr id="68" name="Google Shape;68;p37"/>
            <p:cNvSpPr/>
            <p:nvPr/>
          </p:nvSpPr>
          <p:spPr>
            <a:xfrm>
              <a:off x="5542156" y="22302"/>
              <a:ext cx="6649844"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9" name="Google Shape;69;p37"/>
            <p:cNvSpPr/>
            <p:nvPr/>
          </p:nvSpPr>
          <p:spPr>
            <a:xfrm>
              <a:off x="118946" y="22302"/>
              <a:ext cx="5423210"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70" name="Google Shape;70;p37"/>
          <p:cNvSpPr txBox="1"/>
          <p:nvPr>
            <p:ph idx="1" type="body"/>
          </p:nvPr>
        </p:nvSpPr>
        <p:spPr>
          <a:xfrm>
            <a:off x="29503" y="1"/>
            <a:ext cx="12162497" cy="736978"/>
          </a:xfrm>
          <a:prstGeom prst="rect">
            <a:avLst/>
          </a:prstGeom>
          <a:solidFill>
            <a:schemeClr val="lt1">
              <a:alpha val="80000"/>
            </a:schemeClr>
          </a:solid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7"/>
          <p:cNvSpPr/>
          <p:nvPr>
            <p:ph idx="2" type="pic"/>
          </p:nvPr>
        </p:nvSpPr>
        <p:spPr>
          <a:xfrm>
            <a:off x="-1" y="736979"/>
            <a:ext cx="12172013" cy="3591181"/>
          </a:xfrm>
          <a:prstGeom prst="rect">
            <a:avLst/>
          </a:prstGeom>
          <a:solidFill>
            <a:schemeClr val="lt1">
              <a:alpha val="30980"/>
            </a:schemeClr>
          </a:solidFill>
          <a:ln>
            <a:noFill/>
          </a:ln>
        </p:spPr>
      </p:sp>
      <p:sp>
        <p:nvSpPr>
          <p:cNvPr id="72" name="Google Shape;72;p37"/>
          <p:cNvSpPr txBox="1"/>
          <p:nvPr>
            <p:ph idx="3" type="body"/>
          </p:nvPr>
        </p:nvSpPr>
        <p:spPr>
          <a:xfrm>
            <a:off x="1" y="4328160"/>
            <a:ext cx="12192000" cy="2529841"/>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Mainスライド part6">
  <p:cSld name="5_Mainスライド part6">
    <p:bg>
      <p:bgPr>
        <a:blipFill>
          <a:blip r:embed="rId2">
            <a:alphaModFix amt="26000"/>
          </a:blip>
          <a:stretch>
            <a:fillRect/>
          </a:stretch>
        </a:blipFill>
      </p:bgPr>
    </p:bg>
    <p:spTree>
      <p:nvGrpSpPr>
        <p:cNvPr id="73" name="Shape 73"/>
        <p:cNvGrpSpPr/>
        <p:nvPr/>
      </p:nvGrpSpPr>
      <p:grpSpPr>
        <a:xfrm>
          <a:off x="0" y="0"/>
          <a:ext cx="0" cy="0"/>
          <a:chOff x="0" y="0"/>
          <a:chExt cx="0" cy="0"/>
        </a:xfrm>
      </p:grpSpPr>
      <p:sp>
        <p:nvSpPr>
          <p:cNvPr id="74" name="Google Shape;74;p38"/>
          <p:cNvSpPr txBox="1"/>
          <p:nvPr/>
        </p:nvSpPr>
        <p:spPr>
          <a:xfrm>
            <a:off x="6071016" y="1123983"/>
            <a:ext cx="6068131" cy="5643051"/>
          </a:xfrm>
          <a:prstGeom prst="rect">
            <a:avLst/>
          </a:prstGeom>
          <a:solidFill>
            <a:schemeClr val="lt1">
              <a:alpha val="8000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5" name="Google Shape;75;p38"/>
          <p:cNvSpPr txBox="1"/>
          <p:nvPr/>
        </p:nvSpPr>
        <p:spPr>
          <a:xfrm>
            <a:off x="0" y="-13251"/>
            <a:ext cx="12192000" cy="942891"/>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203125"/>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76" name="Google Shape;76;p38"/>
          <p:cNvSpPr txBox="1"/>
          <p:nvPr>
            <p:ph idx="1" type="body"/>
          </p:nvPr>
        </p:nvSpPr>
        <p:spPr>
          <a:xfrm>
            <a:off x="0" y="981328"/>
            <a:ext cx="6014220" cy="4387472"/>
          </a:xfrm>
          <a:prstGeom prst="rect">
            <a:avLst/>
          </a:prstGeom>
          <a:solidFill>
            <a:schemeClr val="lt1">
              <a:alpha val="30980"/>
            </a:schemeClr>
          </a:solid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8"/>
          <p:cNvSpPr/>
          <p:nvPr>
            <p:ph idx="2" type="pic"/>
          </p:nvPr>
        </p:nvSpPr>
        <p:spPr>
          <a:xfrm>
            <a:off x="6033152" y="981328"/>
            <a:ext cx="6105993" cy="5928360"/>
          </a:xfrm>
          <a:prstGeom prst="rect">
            <a:avLst/>
          </a:prstGeom>
          <a:solidFill>
            <a:schemeClr val="lt1">
              <a:alpha val="30980"/>
            </a:schemeClr>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最後のページ">
  <p:cSld name="最後のページ">
    <p:bg>
      <p:bgPr>
        <a:blipFill>
          <a:blip r:embed="rId2">
            <a:alphaModFix amt="80000"/>
          </a:blip>
          <a:stretch>
            <a:fillRect/>
          </a:stretch>
        </a:blipFill>
      </p:bgPr>
    </p:bg>
    <p:spTree>
      <p:nvGrpSpPr>
        <p:cNvPr id="78" name="Shape 78"/>
        <p:cNvGrpSpPr/>
        <p:nvPr/>
      </p:nvGrpSpPr>
      <p:grpSpPr>
        <a:xfrm>
          <a:off x="0" y="0"/>
          <a:ext cx="0" cy="0"/>
          <a:chOff x="0" y="0"/>
          <a:chExt cx="0" cy="0"/>
        </a:xfrm>
      </p:grpSpPr>
      <p:sp>
        <p:nvSpPr>
          <p:cNvPr id="79" name="Google Shape;79;p39"/>
          <p:cNvSpPr/>
          <p:nvPr/>
        </p:nvSpPr>
        <p:spPr>
          <a:xfrm>
            <a:off x="0" y="0"/>
            <a:ext cx="4181707" cy="6858000"/>
          </a:xfrm>
          <a:prstGeom prst="rect">
            <a:avLst/>
          </a:prstGeom>
          <a:solidFill>
            <a:schemeClr val="accent3">
              <a:alpha val="33725"/>
            </a:schemeClr>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0" name="Google Shape;80;p39"/>
          <p:cNvSpPr txBox="1"/>
          <p:nvPr>
            <p:ph type="title"/>
          </p:nvPr>
        </p:nvSpPr>
        <p:spPr>
          <a:xfrm>
            <a:off x="0" y="2941525"/>
            <a:ext cx="8619893" cy="1777838"/>
          </a:xfrm>
          <a:prstGeom prst="rect">
            <a:avLst/>
          </a:prstGeom>
          <a:solidFill>
            <a:schemeClr val="lt1">
              <a:alpha val="87843"/>
            </a:schemeClr>
          </a:solid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sz="4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文章1">
  <p:cSld name="文章1">
    <p:bg>
      <p:bgPr>
        <a:blipFill>
          <a:blip r:embed="rId2">
            <a:alphaModFix amt="26000"/>
          </a:blip>
          <a:stretch>
            <a:fillRect/>
          </a:stretch>
        </a:blipFill>
      </p:bgPr>
    </p:bg>
    <p:spTree>
      <p:nvGrpSpPr>
        <p:cNvPr id="17" name="Shape 17"/>
        <p:cNvGrpSpPr/>
        <p:nvPr/>
      </p:nvGrpSpPr>
      <p:grpSpPr>
        <a:xfrm>
          <a:off x="0" y="0"/>
          <a:ext cx="0" cy="0"/>
          <a:chOff x="0" y="0"/>
          <a:chExt cx="0" cy="0"/>
        </a:xfrm>
      </p:grpSpPr>
      <p:grpSp>
        <p:nvGrpSpPr>
          <p:cNvPr id="18" name="Google Shape;18;p29"/>
          <p:cNvGrpSpPr/>
          <p:nvPr/>
        </p:nvGrpSpPr>
        <p:grpSpPr>
          <a:xfrm>
            <a:off x="0" y="334537"/>
            <a:ext cx="12047034" cy="6322741"/>
            <a:chOff x="118946" y="22302"/>
            <a:chExt cx="12073054" cy="6858000"/>
          </a:xfrm>
        </p:grpSpPr>
        <p:sp>
          <p:nvSpPr>
            <p:cNvPr id="19" name="Google Shape;19;p29"/>
            <p:cNvSpPr/>
            <p:nvPr/>
          </p:nvSpPr>
          <p:spPr>
            <a:xfrm>
              <a:off x="5542156" y="22302"/>
              <a:ext cx="6649844"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0" name="Google Shape;20;p29"/>
            <p:cNvSpPr/>
            <p:nvPr/>
          </p:nvSpPr>
          <p:spPr>
            <a:xfrm>
              <a:off x="118946" y="22302"/>
              <a:ext cx="5423210"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21" name="Google Shape;21;p29"/>
          <p:cNvSpPr txBox="1"/>
          <p:nvPr>
            <p:ph type="title"/>
          </p:nvPr>
        </p:nvSpPr>
        <p:spPr>
          <a:xfrm>
            <a:off x="144966" y="334537"/>
            <a:ext cx="5999357" cy="735438"/>
          </a:xfrm>
          <a:prstGeom prst="rect">
            <a:avLst/>
          </a:prstGeom>
          <a:solidFill>
            <a:schemeClr val="lt1">
              <a:alpha val="80000"/>
            </a:schemeClr>
          </a:solid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000"/>
              <a:buFont typeface="Arial"/>
              <a:buNone/>
              <a:defRPr sz="3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9"/>
          <p:cNvSpPr txBox="1"/>
          <p:nvPr>
            <p:ph idx="1" type="body"/>
          </p:nvPr>
        </p:nvSpPr>
        <p:spPr>
          <a:xfrm>
            <a:off x="0" y="1617785"/>
            <a:ext cx="5999359" cy="1559169"/>
          </a:xfrm>
          <a:prstGeom prst="rect">
            <a:avLst/>
          </a:prstGeom>
          <a:solidFill>
            <a:schemeClr val="lt1">
              <a:alpha val="30980"/>
            </a:schemeClr>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見出し1">
  <p:cSld name="見出し1">
    <p:bg>
      <p:bgPr>
        <a:blipFill>
          <a:blip r:embed="rId2">
            <a:alphaModFix amt="26000"/>
          </a:blip>
          <a:stretch>
            <a:fillRect/>
          </a:stretch>
        </a:blipFill>
      </p:bgPr>
    </p:bg>
    <p:spTree>
      <p:nvGrpSpPr>
        <p:cNvPr id="23" name="Shape 23"/>
        <p:cNvGrpSpPr/>
        <p:nvPr/>
      </p:nvGrpSpPr>
      <p:grpSpPr>
        <a:xfrm>
          <a:off x="0" y="0"/>
          <a:ext cx="0" cy="0"/>
          <a:chOff x="0" y="0"/>
          <a:chExt cx="0" cy="0"/>
        </a:xfrm>
      </p:grpSpPr>
      <p:grpSp>
        <p:nvGrpSpPr>
          <p:cNvPr id="24" name="Google Shape;24;p30"/>
          <p:cNvGrpSpPr/>
          <p:nvPr/>
        </p:nvGrpSpPr>
        <p:grpSpPr>
          <a:xfrm>
            <a:off x="0" y="1"/>
            <a:ext cx="12192000" cy="6657278"/>
            <a:chOff x="118946" y="22302"/>
            <a:chExt cx="12073054" cy="6858000"/>
          </a:xfrm>
        </p:grpSpPr>
        <p:sp>
          <p:nvSpPr>
            <p:cNvPr id="25" name="Google Shape;25;p30"/>
            <p:cNvSpPr/>
            <p:nvPr/>
          </p:nvSpPr>
          <p:spPr>
            <a:xfrm>
              <a:off x="5542156" y="22302"/>
              <a:ext cx="6649844"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 name="Google Shape;26;p30"/>
            <p:cNvSpPr/>
            <p:nvPr/>
          </p:nvSpPr>
          <p:spPr>
            <a:xfrm>
              <a:off x="118946" y="22302"/>
              <a:ext cx="5423210"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27" name="Google Shape;27;p30"/>
          <p:cNvSpPr txBox="1"/>
          <p:nvPr>
            <p:ph type="title"/>
          </p:nvPr>
        </p:nvSpPr>
        <p:spPr>
          <a:xfrm>
            <a:off x="0" y="2675094"/>
            <a:ext cx="7649736" cy="851878"/>
          </a:xfrm>
          <a:prstGeom prst="rect">
            <a:avLst/>
          </a:prstGeom>
          <a:solidFill>
            <a:schemeClr val="lt1">
              <a:alpha val="70980"/>
            </a:schemeClr>
          </a:solid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sz="4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p:cSld name="白紙">
    <p:bg>
      <p:bgPr>
        <a:blipFill>
          <a:blip r:embed="rId2">
            <a:alphaModFix amt="26000"/>
          </a:blip>
          <a:stretch>
            <a:fillRect/>
          </a:stretch>
        </a:blipFill>
      </p:bgPr>
    </p:bg>
    <p:spTree>
      <p:nvGrpSpPr>
        <p:cNvPr id="28" name="Shape 2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1">
  <p:cSld name="画像1">
    <p:bg>
      <p:bgPr>
        <a:blipFill>
          <a:blip r:embed="rId2">
            <a:alphaModFix amt="26000"/>
          </a:blip>
          <a:stretch>
            <a:fillRect/>
          </a:stretch>
        </a:blipFill>
      </p:bgPr>
    </p:bg>
    <p:spTree>
      <p:nvGrpSpPr>
        <p:cNvPr id="29" name="Shape 29"/>
        <p:cNvGrpSpPr/>
        <p:nvPr/>
      </p:nvGrpSpPr>
      <p:grpSpPr>
        <a:xfrm>
          <a:off x="0" y="0"/>
          <a:ext cx="0" cy="0"/>
          <a:chOff x="0" y="0"/>
          <a:chExt cx="0" cy="0"/>
        </a:xfrm>
      </p:grpSpPr>
      <p:grpSp>
        <p:nvGrpSpPr>
          <p:cNvPr id="30" name="Google Shape;30;p32"/>
          <p:cNvGrpSpPr/>
          <p:nvPr/>
        </p:nvGrpSpPr>
        <p:grpSpPr>
          <a:xfrm>
            <a:off x="0" y="334537"/>
            <a:ext cx="12047034" cy="6322741"/>
            <a:chOff x="118946" y="22302"/>
            <a:chExt cx="12073054" cy="6858000"/>
          </a:xfrm>
        </p:grpSpPr>
        <p:sp>
          <p:nvSpPr>
            <p:cNvPr id="31" name="Google Shape;31;p32"/>
            <p:cNvSpPr/>
            <p:nvPr/>
          </p:nvSpPr>
          <p:spPr>
            <a:xfrm>
              <a:off x="5542156" y="22302"/>
              <a:ext cx="6649844"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2" name="Google Shape;32;p32"/>
            <p:cNvSpPr/>
            <p:nvPr/>
          </p:nvSpPr>
          <p:spPr>
            <a:xfrm>
              <a:off x="118946" y="22302"/>
              <a:ext cx="5423210"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33" name="Google Shape;33;p32"/>
          <p:cNvSpPr txBox="1"/>
          <p:nvPr>
            <p:ph type="title"/>
          </p:nvPr>
        </p:nvSpPr>
        <p:spPr>
          <a:xfrm>
            <a:off x="144966" y="334537"/>
            <a:ext cx="5999357" cy="735438"/>
          </a:xfrm>
          <a:prstGeom prst="rect">
            <a:avLst/>
          </a:prstGeom>
          <a:solidFill>
            <a:schemeClr val="lt1">
              <a:alpha val="80000"/>
            </a:schemeClr>
          </a:solid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000"/>
              <a:buFont typeface="Arial"/>
              <a:buNone/>
              <a:defRPr sz="3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2"/>
          <p:cNvSpPr txBox="1"/>
          <p:nvPr>
            <p:ph idx="1" type="body"/>
          </p:nvPr>
        </p:nvSpPr>
        <p:spPr>
          <a:xfrm>
            <a:off x="144965" y="1242986"/>
            <a:ext cx="5999359" cy="5241281"/>
          </a:xfrm>
          <a:prstGeom prst="rect">
            <a:avLst/>
          </a:prstGeom>
          <a:solidFill>
            <a:schemeClr val="lt1">
              <a:alpha val="23921"/>
            </a:schemeClr>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 name="Google Shape;35;p32"/>
          <p:cNvSpPr/>
          <p:nvPr>
            <p:ph idx="2" type="pic"/>
          </p:nvPr>
        </p:nvSpPr>
        <p:spPr>
          <a:xfrm>
            <a:off x="6718488" y="1242985"/>
            <a:ext cx="4488488" cy="5241281"/>
          </a:xfrm>
          <a:prstGeom prst="rect">
            <a:avLst/>
          </a:prstGeom>
          <a:solidFill>
            <a:schemeClr val="lt1">
              <a:alpha val="30980"/>
            </a:schemeClr>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スライド part1">
  <p:cSld name="Mainスライド part1">
    <p:bg>
      <p:bgPr>
        <a:blipFill>
          <a:blip r:embed="rId2">
            <a:alphaModFix amt="26000"/>
          </a:blip>
          <a:stretch>
            <a:fillRect/>
          </a:stretch>
        </a:blipFill>
      </p:bgPr>
    </p:bg>
    <p:spTree>
      <p:nvGrpSpPr>
        <p:cNvPr id="36" name="Shape 36"/>
        <p:cNvGrpSpPr/>
        <p:nvPr/>
      </p:nvGrpSpPr>
      <p:grpSpPr>
        <a:xfrm>
          <a:off x="0" y="0"/>
          <a:ext cx="0" cy="0"/>
          <a:chOff x="0" y="0"/>
          <a:chExt cx="0" cy="0"/>
        </a:xfrm>
      </p:grpSpPr>
      <p:grpSp>
        <p:nvGrpSpPr>
          <p:cNvPr id="37" name="Google Shape;37;p33"/>
          <p:cNvGrpSpPr/>
          <p:nvPr/>
        </p:nvGrpSpPr>
        <p:grpSpPr>
          <a:xfrm>
            <a:off x="0" y="334537"/>
            <a:ext cx="12047034" cy="6322741"/>
            <a:chOff x="118946" y="22302"/>
            <a:chExt cx="12073054" cy="6858000"/>
          </a:xfrm>
        </p:grpSpPr>
        <p:sp>
          <p:nvSpPr>
            <p:cNvPr id="38" name="Google Shape;38;p33"/>
            <p:cNvSpPr/>
            <p:nvPr/>
          </p:nvSpPr>
          <p:spPr>
            <a:xfrm>
              <a:off x="5542156" y="22302"/>
              <a:ext cx="6649844"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9" name="Google Shape;39;p33"/>
            <p:cNvSpPr/>
            <p:nvPr/>
          </p:nvSpPr>
          <p:spPr>
            <a:xfrm>
              <a:off x="118946" y="22302"/>
              <a:ext cx="5423210"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40" name="Google Shape;40;p33"/>
          <p:cNvSpPr/>
          <p:nvPr>
            <p:ph idx="2" type="pic"/>
          </p:nvPr>
        </p:nvSpPr>
        <p:spPr>
          <a:xfrm>
            <a:off x="-1" y="736978"/>
            <a:ext cx="3862345" cy="3055533"/>
          </a:xfrm>
          <a:prstGeom prst="rect">
            <a:avLst/>
          </a:prstGeom>
          <a:solidFill>
            <a:schemeClr val="lt1">
              <a:alpha val="30980"/>
            </a:schemeClr>
          </a:solidFill>
          <a:ln>
            <a:noFill/>
          </a:ln>
        </p:spPr>
      </p:sp>
      <p:sp>
        <p:nvSpPr>
          <p:cNvPr id="41" name="Google Shape;41;p33"/>
          <p:cNvSpPr txBox="1"/>
          <p:nvPr>
            <p:ph idx="1" type="body"/>
          </p:nvPr>
        </p:nvSpPr>
        <p:spPr>
          <a:xfrm>
            <a:off x="29503" y="1"/>
            <a:ext cx="12162497" cy="736978"/>
          </a:xfrm>
          <a:prstGeom prst="rect">
            <a:avLst/>
          </a:prstGeom>
          <a:solidFill>
            <a:schemeClr val="lt1">
              <a:alpha val="80000"/>
            </a:schemeClr>
          </a:solid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3"/>
          <p:cNvSpPr/>
          <p:nvPr>
            <p:ph idx="3" type="pic"/>
          </p:nvPr>
        </p:nvSpPr>
        <p:spPr>
          <a:xfrm>
            <a:off x="3862344" y="736977"/>
            <a:ext cx="4067453" cy="3055534"/>
          </a:xfrm>
          <a:prstGeom prst="rect">
            <a:avLst/>
          </a:prstGeom>
          <a:solidFill>
            <a:schemeClr val="lt1">
              <a:alpha val="30980"/>
            </a:schemeClr>
          </a:solidFill>
          <a:ln>
            <a:noFill/>
          </a:ln>
        </p:spPr>
      </p:sp>
      <p:sp>
        <p:nvSpPr>
          <p:cNvPr id="43" name="Google Shape;43;p33"/>
          <p:cNvSpPr/>
          <p:nvPr>
            <p:ph idx="4" type="pic"/>
          </p:nvPr>
        </p:nvSpPr>
        <p:spPr>
          <a:xfrm>
            <a:off x="7959301" y="736977"/>
            <a:ext cx="4232699" cy="3055534"/>
          </a:xfrm>
          <a:prstGeom prst="rect">
            <a:avLst/>
          </a:prstGeom>
          <a:solidFill>
            <a:schemeClr val="lt1">
              <a:alpha val="30980"/>
            </a:schemeClr>
          </a:solidFill>
          <a:ln>
            <a:noFill/>
          </a:ln>
        </p:spPr>
      </p:sp>
      <p:sp>
        <p:nvSpPr>
          <p:cNvPr id="44" name="Google Shape;44;p33"/>
          <p:cNvSpPr txBox="1"/>
          <p:nvPr/>
        </p:nvSpPr>
        <p:spPr>
          <a:xfrm>
            <a:off x="1" y="3792512"/>
            <a:ext cx="12192000" cy="306549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lang="ja-JP"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ainスライド part2">
  <p:cSld name="1_Mainスライド part2">
    <p:bg>
      <p:bgPr>
        <a:blipFill>
          <a:blip r:embed="rId2">
            <a:alphaModFix amt="26000"/>
          </a:blip>
          <a:stretch>
            <a:fillRect/>
          </a:stretch>
        </a:blipFill>
      </p:bgPr>
    </p:bg>
    <p:spTree>
      <p:nvGrpSpPr>
        <p:cNvPr id="45" name="Shape 45"/>
        <p:cNvGrpSpPr/>
        <p:nvPr/>
      </p:nvGrpSpPr>
      <p:grpSpPr>
        <a:xfrm>
          <a:off x="0" y="0"/>
          <a:ext cx="0" cy="0"/>
          <a:chOff x="0" y="0"/>
          <a:chExt cx="0" cy="0"/>
        </a:xfrm>
      </p:grpSpPr>
      <p:grpSp>
        <p:nvGrpSpPr>
          <p:cNvPr id="46" name="Google Shape;46;p34"/>
          <p:cNvGrpSpPr/>
          <p:nvPr/>
        </p:nvGrpSpPr>
        <p:grpSpPr>
          <a:xfrm>
            <a:off x="0" y="334537"/>
            <a:ext cx="12047034" cy="6322741"/>
            <a:chOff x="118946" y="22302"/>
            <a:chExt cx="12073054" cy="6858000"/>
          </a:xfrm>
        </p:grpSpPr>
        <p:sp>
          <p:nvSpPr>
            <p:cNvPr id="47" name="Google Shape;47;p34"/>
            <p:cNvSpPr/>
            <p:nvPr/>
          </p:nvSpPr>
          <p:spPr>
            <a:xfrm>
              <a:off x="5542156" y="22302"/>
              <a:ext cx="6649844"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8" name="Google Shape;48;p34"/>
            <p:cNvSpPr/>
            <p:nvPr/>
          </p:nvSpPr>
          <p:spPr>
            <a:xfrm>
              <a:off x="118946" y="22302"/>
              <a:ext cx="5423210"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49" name="Google Shape;49;p34"/>
          <p:cNvSpPr/>
          <p:nvPr>
            <p:ph idx="2" type="pic"/>
          </p:nvPr>
        </p:nvSpPr>
        <p:spPr>
          <a:xfrm>
            <a:off x="29504" y="736980"/>
            <a:ext cx="12162496" cy="3982200"/>
          </a:xfrm>
          <a:prstGeom prst="rect">
            <a:avLst/>
          </a:prstGeom>
          <a:solidFill>
            <a:schemeClr val="lt1">
              <a:alpha val="30980"/>
            </a:schemeClr>
          </a:solidFill>
          <a:ln>
            <a:noFill/>
          </a:ln>
        </p:spPr>
      </p:sp>
      <p:sp>
        <p:nvSpPr>
          <p:cNvPr id="50" name="Google Shape;50;p34"/>
          <p:cNvSpPr txBox="1"/>
          <p:nvPr>
            <p:ph idx="1" type="body"/>
          </p:nvPr>
        </p:nvSpPr>
        <p:spPr>
          <a:xfrm>
            <a:off x="29503" y="1"/>
            <a:ext cx="12162497" cy="736978"/>
          </a:xfrm>
          <a:prstGeom prst="rect">
            <a:avLst/>
          </a:prstGeom>
          <a:solidFill>
            <a:schemeClr val="lt1">
              <a:alpha val="80000"/>
            </a:schemeClr>
          </a:solid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4"/>
          <p:cNvSpPr/>
          <p:nvPr>
            <p:ph idx="3" type="pic"/>
          </p:nvPr>
        </p:nvSpPr>
        <p:spPr>
          <a:xfrm>
            <a:off x="0" y="4766871"/>
            <a:ext cx="5981075" cy="2091129"/>
          </a:xfrm>
          <a:prstGeom prst="rect">
            <a:avLst/>
          </a:prstGeom>
          <a:solidFill>
            <a:schemeClr val="lt1">
              <a:alpha val="30980"/>
            </a:schemeClr>
          </a:solidFill>
          <a:ln>
            <a:noFill/>
          </a:ln>
        </p:spPr>
      </p:sp>
      <p:sp>
        <p:nvSpPr>
          <p:cNvPr id="52" name="Google Shape;52;p34"/>
          <p:cNvSpPr/>
          <p:nvPr>
            <p:ph idx="4" type="pic"/>
          </p:nvPr>
        </p:nvSpPr>
        <p:spPr>
          <a:xfrm>
            <a:off x="5981075" y="4766870"/>
            <a:ext cx="6210925" cy="2091129"/>
          </a:xfrm>
          <a:prstGeom prst="rect">
            <a:avLst/>
          </a:prstGeom>
          <a:solidFill>
            <a:schemeClr val="lt1">
              <a:alpha val="30980"/>
            </a:schemeClr>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Mainスライド part3">
  <p:cSld name="2_Mainスライド part3">
    <p:bg>
      <p:bgPr>
        <a:blipFill>
          <a:blip r:embed="rId2">
            <a:alphaModFix amt="26000"/>
          </a:blip>
          <a:stretch>
            <a:fillRect/>
          </a:stretch>
        </a:blipFill>
      </p:bgPr>
    </p:bg>
    <p:spTree>
      <p:nvGrpSpPr>
        <p:cNvPr id="53" name="Shape 53"/>
        <p:cNvGrpSpPr/>
        <p:nvPr/>
      </p:nvGrpSpPr>
      <p:grpSpPr>
        <a:xfrm>
          <a:off x="0" y="0"/>
          <a:ext cx="0" cy="0"/>
          <a:chOff x="0" y="0"/>
          <a:chExt cx="0" cy="0"/>
        </a:xfrm>
      </p:grpSpPr>
      <p:grpSp>
        <p:nvGrpSpPr>
          <p:cNvPr id="54" name="Google Shape;54;p35"/>
          <p:cNvGrpSpPr/>
          <p:nvPr/>
        </p:nvGrpSpPr>
        <p:grpSpPr>
          <a:xfrm>
            <a:off x="0" y="334537"/>
            <a:ext cx="12047034" cy="6322741"/>
            <a:chOff x="118946" y="22302"/>
            <a:chExt cx="12073054" cy="6858000"/>
          </a:xfrm>
        </p:grpSpPr>
        <p:sp>
          <p:nvSpPr>
            <p:cNvPr id="55" name="Google Shape;55;p35"/>
            <p:cNvSpPr/>
            <p:nvPr/>
          </p:nvSpPr>
          <p:spPr>
            <a:xfrm>
              <a:off x="5542156" y="22302"/>
              <a:ext cx="6649844"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6" name="Google Shape;56;p35"/>
            <p:cNvSpPr/>
            <p:nvPr/>
          </p:nvSpPr>
          <p:spPr>
            <a:xfrm>
              <a:off x="118946" y="22302"/>
              <a:ext cx="5423210"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57" name="Google Shape;57;p35"/>
          <p:cNvSpPr/>
          <p:nvPr>
            <p:ph idx="2" type="pic"/>
          </p:nvPr>
        </p:nvSpPr>
        <p:spPr>
          <a:xfrm>
            <a:off x="29504" y="736980"/>
            <a:ext cx="5831650" cy="6121020"/>
          </a:xfrm>
          <a:prstGeom prst="rect">
            <a:avLst/>
          </a:prstGeom>
          <a:solidFill>
            <a:schemeClr val="lt1">
              <a:alpha val="30980"/>
            </a:schemeClr>
          </a:solidFill>
          <a:ln>
            <a:noFill/>
          </a:ln>
        </p:spPr>
      </p:sp>
      <p:sp>
        <p:nvSpPr>
          <p:cNvPr id="58" name="Google Shape;58;p35"/>
          <p:cNvSpPr txBox="1"/>
          <p:nvPr>
            <p:ph idx="1" type="body"/>
          </p:nvPr>
        </p:nvSpPr>
        <p:spPr>
          <a:xfrm>
            <a:off x="29503" y="1"/>
            <a:ext cx="12162497" cy="736978"/>
          </a:xfrm>
          <a:prstGeom prst="rect">
            <a:avLst/>
          </a:prstGeom>
          <a:solidFill>
            <a:schemeClr val="lt1">
              <a:alpha val="80000"/>
            </a:schemeClr>
          </a:solid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35"/>
          <p:cNvSpPr/>
          <p:nvPr>
            <p:ph idx="3" type="pic"/>
          </p:nvPr>
        </p:nvSpPr>
        <p:spPr>
          <a:xfrm>
            <a:off x="5890658" y="736979"/>
            <a:ext cx="6228860" cy="6121021"/>
          </a:xfrm>
          <a:prstGeom prst="rect">
            <a:avLst/>
          </a:prstGeom>
          <a:solidFill>
            <a:schemeClr val="lt1">
              <a:alpha val="30980"/>
            </a:schemeClr>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Mainスライド part4">
  <p:cSld name="3_Mainスライド part4">
    <p:bg>
      <p:bgPr>
        <a:blipFill>
          <a:blip r:embed="rId2">
            <a:alphaModFix amt="26000"/>
          </a:blip>
          <a:stretch>
            <a:fillRect/>
          </a:stretch>
        </a:blipFill>
      </p:bgPr>
    </p:bg>
    <p:spTree>
      <p:nvGrpSpPr>
        <p:cNvPr id="60" name="Shape 60"/>
        <p:cNvGrpSpPr/>
        <p:nvPr/>
      </p:nvGrpSpPr>
      <p:grpSpPr>
        <a:xfrm>
          <a:off x="0" y="0"/>
          <a:ext cx="0" cy="0"/>
          <a:chOff x="0" y="0"/>
          <a:chExt cx="0" cy="0"/>
        </a:xfrm>
      </p:grpSpPr>
      <p:grpSp>
        <p:nvGrpSpPr>
          <p:cNvPr id="61" name="Google Shape;61;p36"/>
          <p:cNvGrpSpPr/>
          <p:nvPr/>
        </p:nvGrpSpPr>
        <p:grpSpPr>
          <a:xfrm>
            <a:off x="0" y="334537"/>
            <a:ext cx="12047034" cy="6322741"/>
            <a:chOff x="118946" y="22302"/>
            <a:chExt cx="12073054" cy="6858000"/>
          </a:xfrm>
        </p:grpSpPr>
        <p:sp>
          <p:nvSpPr>
            <p:cNvPr id="62" name="Google Shape;62;p36"/>
            <p:cNvSpPr/>
            <p:nvPr/>
          </p:nvSpPr>
          <p:spPr>
            <a:xfrm>
              <a:off x="5542156" y="22302"/>
              <a:ext cx="6649844"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3" name="Google Shape;63;p36"/>
            <p:cNvSpPr/>
            <p:nvPr/>
          </p:nvSpPr>
          <p:spPr>
            <a:xfrm>
              <a:off x="118946" y="22302"/>
              <a:ext cx="5423210" cy="6858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64" name="Google Shape;64;p36"/>
          <p:cNvSpPr txBox="1"/>
          <p:nvPr>
            <p:ph idx="1" type="body"/>
          </p:nvPr>
        </p:nvSpPr>
        <p:spPr>
          <a:xfrm>
            <a:off x="29503" y="1"/>
            <a:ext cx="12162497" cy="736978"/>
          </a:xfrm>
          <a:prstGeom prst="rect">
            <a:avLst/>
          </a:prstGeom>
          <a:solidFill>
            <a:schemeClr val="lt1">
              <a:alpha val="80000"/>
            </a:schemeClr>
          </a:solid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36"/>
          <p:cNvSpPr/>
          <p:nvPr>
            <p:ph idx="2" type="pic"/>
          </p:nvPr>
        </p:nvSpPr>
        <p:spPr>
          <a:xfrm>
            <a:off x="0" y="736979"/>
            <a:ext cx="12119518" cy="6121021"/>
          </a:xfrm>
          <a:prstGeom prst="rect">
            <a:avLst/>
          </a:prstGeom>
          <a:solidFill>
            <a:schemeClr val="lt1">
              <a:alpha val="30980"/>
            </a:scheme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solidFill>
            <a:schemeClr val="lt1">
              <a:alpha val="80000"/>
            </a:schemeClr>
          </a:solid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838200" y="1825625"/>
            <a:ext cx="10515600" cy="4351338"/>
          </a:xfrm>
          <a:prstGeom prst="rect">
            <a:avLst/>
          </a:prstGeom>
          <a:solidFill>
            <a:schemeClr val="lt1">
              <a:alpha val="30980"/>
            </a:schemeClr>
          </a:solid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500"/>
              </a:spcBef>
              <a:spcAft>
                <a:spcPts val="0"/>
              </a:spcAft>
              <a:buClr>
                <a:schemeClr val="dk1"/>
              </a:buClr>
              <a:buSzPts val="1000"/>
              <a:buFont typeface="Arial"/>
              <a:buChar char="•"/>
              <a:defRPr b="0" i="0" sz="10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500"/>
              </a:spcBef>
              <a:spcAft>
                <a:spcPts val="0"/>
              </a:spcAft>
              <a:buClr>
                <a:schemeClr val="dk1"/>
              </a:buClr>
              <a:buSzPts val="1000"/>
              <a:buFont typeface="Arial"/>
              <a:buChar char="•"/>
              <a:defRPr b="0" i="0" sz="10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45.png"/><Relationship Id="rId7" Type="http://schemas.openxmlformats.org/officeDocument/2006/relationships/image" Target="../media/image30.png"/><Relationship Id="rId8"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2.png"/><Relationship Id="rId5" Type="http://schemas.openxmlformats.org/officeDocument/2006/relationships/image" Target="../media/image33.png"/><Relationship Id="rId6" Type="http://schemas.openxmlformats.org/officeDocument/2006/relationships/image" Target="../media/image40.png"/><Relationship Id="rId7"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9.jpg"/><Relationship Id="rId4" Type="http://schemas.openxmlformats.org/officeDocument/2006/relationships/image" Target="../media/image42.jp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image" Target="../media/image9.jpg"/><Relationship Id="rId5"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3.jpg"/><Relationship Id="rId6"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0" y="825189"/>
            <a:ext cx="5965903" cy="190686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Arial"/>
              <a:buNone/>
            </a:pPr>
            <a:r>
              <a:rPr lang="ja-JP"/>
              <a:t>STREET</a:t>
            </a:r>
            <a:br>
              <a:rPr lang="ja-JP"/>
            </a:br>
            <a:r>
              <a:rPr lang="ja-JP"/>
              <a:t>SOCCER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0"/>
          <p:cNvSpPr txBox="1"/>
          <p:nvPr/>
        </p:nvSpPr>
        <p:spPr>
          <a:xfrm>
            <a:off x="0" y="0"/>
            <a:ext cx="12192000" cy="1132764"/>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4400"/>
              <a:buFont typeface="Arial"/>
              <a:buNone/>
            </a:pPr>
            <a:r>
              <a:rPr lang="ja-JP" sz="4400">
                <a:solidFill>
                  <a:schemeClr val="dk1"/>
                </a:solidFill>
                <a:latin typeface="Arial"/>
                <a:ea typeface="Arial"/>
                <a:cs typeface="Arial"/>
                <a:sym typeface="Arial"/>
              </a:rPr>
              <a:t> 1on1 version</a:t>
            </a:r>
            <a:br>
              <a:rPr lang="ja-JP" sz="4400">
                <a:solidFill>
                  <a:schemeClr val="dk1"/>
                </a:solidFill>
                <a:latin typeface="Arial"/>
                <a:ea typeface="Arial"/>
                <a:cs typeface="Arial"/>
                <a:sym typeface="Arial"/>
              </a:rPr>
            </a:br>
            <a:br>
              <a:rPr lang="ja-JP" sz="4400">
                <a:solidFill>
                  <a:schemeClr val="dk1"/>
                </a:solidFill>
                <a:latin typeface="Arial"/>
                <a:ea typeface="Arial"/>
                <a:cs typeface="Arial"/>
                <a:sym typeface="Arial"/>
              </a:rPr>
            </a:br>
            <a:br>
              <a:rPr lang="ja-JP" sz="4400">
                <a:solidFill>
                  <a:schemeClr val="dk1"/>
                </a:solidFill>
                <a:latin typeface="Arial"/>
                <a:ea typeface="Arial"/>
                <a:cs typeface="Arial"/>
                <a:sym typeface="Arial"/>
              </a:rPr>
            </a:br>
            <a:endParaRPr sz="4400">
              <a:solidFill>
                <a:schemeClr val="dk1"/>
              </a:solidFill>
              <a:latin typeface="Arial"/>
              <a:ea typeface="Arial"/>
              <a:cs typeface="Arial"/>
              <a:sym typeface="Arial"/>
            </a:endParaRPr>
          </a:p>
        </p:txBody>
      </p:sp>
      <p:pic>
        <p:nvPicPr>
          <p:cNvPr id="161" name="Google Shape;161;p10"/>
          <p:cNvPicPr preferRelativeResize="0"/>
          <p:nvPr/>
        </p:nvPicPr>
        <p:blipFill rotWithShape="1">
          <a:blip r:embed="rId3">
            <a:alphaModFix/>
          </a:blip>
          <a:srcRect b="0" l="0" r="0" t="0"/>
          <a:stretch/>
        </p:blipFill>
        <p:spPr>
          <a:xfrm>
            <a:off x="0" y="1132764"/>
            <a:ext cx="12192000" cy="58275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1"/>
          <p:cNvSpPr txBox="1"/>
          <p:nvPr>
            <p:ph idx="1" type="body"/>
          </p:nvPr>
        </p:nvSpPr>
        <p:spPr>
          <a:xfrm>
            <a:off x="0" y="0"/>
            <a:ext cx="5565913" cy="6857999"/>
          </a:xfrm>
          <a:prstGeom prst="rect">
            <a:avLst/>
          </a:prstGeom>
          <a:solidFill>
            <a:schemeClr val="lt1"/>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br>
              <a:rPr lang="ja-JP"/>
            </a:br>
            <a:br>
              <a:rPr lang="ja-JP">
                <a:latin typeface="Arial"/>
                <a:ea typeface="Arial"/>
                <a:cs typeface="Arial"/>
                <a:sym typeface="Arial"/>
              </a:rPr>
            </a:br>
            <a:r>
              <a:rPr lang="ja-JP">
                <a:latin typeface="Arial"/>
                <a:ea typeface="Arial"/>
                <a:cs typeface="Arial"/>
                <a:sym typeface="Arial"/>
              </a:rPr>
              <a:t>ルール</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br>
              <a:rPr lang="ja-JP">
                <a:latin typeface="Arial"/>
                <a:ea typeface="Arial"/>
                <a:cs typeface="Arial"/>
                <a:sym typeface="Arial"/>
              </a:rPr>
            </a:br>
            <a:r>
              <a:rPr lang="ja-JP">
                <a:latin typeface="Arial"/>
                <a:ea typeface="Arial"/>
                <a:cs typeface="Arial"/>
                <a:sym typeface="Arial"/>
              </a:rPr>
              <a:t>・直径5mの囲いの中で得点を競う</a:t>
            </a:r>
            <a:br>
              <a:rPr lang="ja-JP">
                <a:latin typeface="Arial"/>
                <a:ea typeface="Arial"/>
                <a:cs typeface="Arial"/>
                <a:sym typeface="Arial"/>
              </a:rPr>
            </a:b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・試合時間は3min</a:t>
            </a:r>
            <a:br>
              <a:rPr lang="ja-JP">
                <a:latin typeface="Arial"/>
                <a:ea typeface="Arial"/>
                <a:cs typeface="Arial"/>
                <a:sym typeface="Arial"/>
              </a:rPr>
            </a:b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・極端なフィジカルコンタクトは禁止</a:t>
            </a:r>
            <a:br>
              <a:rPr lang="ja-JP">
                <a:latin typeface="Arial"/>
                <a:ea typeface="Arial"/>
                <a:cs typeface="Arial"/>
                <a:sym typeface="Arial"/>
              </a:rPr>
            </a:b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・壁を利用したゴールは無得点</a:t>
            </a:r>
            <a:br>
              <a:rPr lang="ja-JP">
                <a:latin typeface="Arial"/>
                <a:ea typeface="Arial"/>
                <a:cs typeface="Arial"/>
                <a:sym typeface="Arial"/>
              </a:rPr>
            </a:br>
            <a:br>
              <a:rPr lang="ja-JP">
                <a:latin typeface="Arial"/>
                <a:ea typeface="Arial"/>
                <a:cs typeface="Arial"/>
                <a:sym typeface="Arial"/>
              </a:rPr>
            </a:br>
            <a:r>
              <a:rPr lang="ja-JP">
                <a:latin typeface="Arial"/>
                <a:ea typeface="Arial"/>
                <a:cs typeface="Arial"/>
                <a:sym typeface="Arial"/>
              </a:rPr>
              <a:t>・PANNA(股抜き)でノックアウト</a:t>
            </a:r>
            <a:br>
              <a:rPr lang="ja-JP"/>
            </a:br>
            <a:br>
              <a:rPr lang="ja-JP"/>
            </a:br>
            <a:endParaRPr/>
          </a:p>
        </p:txBody>
      </p:sp>
      <p:pic>
        <p:nvPicPr>
          <p:cNvPr id="168" name="Google Shape;168;p11"/>
          <p:cNvPicPr preferRelativeResize="0"/>
          <p:nvPr/>
        </p:nvPicPr>
        <p:blipFill rotWithShape="1">
          <a:blip r:embed="rId3">
            <a:alphaModFix/>
          </a:blip>
          <a:srcRect b="0" l="0" r="0" t="0"/>
          <a:stretch/>
        </p:blipFill>
        <p:spPr>
          <a:xfrm>
            <a:off x="5565913" y="0"/>
            <a:ext cx="6626087" cy="6857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12"/>
          <p:cNvPicPr preferRelativeResize="0"/>
          <p:nvPr/>
        </p:nvPicPr>
        <p:blipFill rotWithShape="1">
          <a:blip r:embed="rId3">
            <a:alphaModFix/>
          </a:blip>
          <a:srcRect b="0" l="0" r="0" t="0"/>
          <a:stretch/>
        </p:blipFill>
        <p:spPr>
          <a:xfrm>
            <a:off x="5964482" y="932887"/>
            <a:ext cx="6223000" cy="4319279"/>
          </a:xfrm>
          <a:prstGeom prst="rect">
            <a:avLst/>
          </a:prstGeom>
          <a:noFill/>
          <a:ln>
            <a:noFill/>
          </a:ln>
        </p:spPr>
      </p:pic>
      <p:pic>
        <p:nvPicPr>
          <p:cNvPr id="175" name="Google Shape;175;p12"/>
          <p:cNvPicPr preferRelativeResize="0"/>
          <p:nvPr/>
        </p:nvPicPr>
        <p:blipFill rotWithShape="1">
          <a:blip r:embed="rId4">
            <a:alphaModFix/>
          </a:blip>
          <a:srcRect b="0" l="0" r="0" t="0"/>
          <a:stretch/>
        </p:blipFill>
        <p:spPr>
          <a:xfrm>
            <a:off x="-4518" y="932862"/>
            <a:ext cx="5964483" cy="4319329"/>
          </a:xfrm>
          <a:prstGeom prst="rect">
            <a:avLst/>
          </a:prstGeom>
          <a:noFill/>
          <a:ln>
            <a:noFill/>
          </a:ln>
        </p:spPr>
      </p:pic>
      <p:sp>
        <p:nvSpPr>
          <p:cNvPr id="176" name="Google Shape;176;p12"/>
          <p:cNvSpPr txBox="1"/>
          <p:nvPr/>
        </p:nvSpPr>
        <p:spPr>
          <a:xfrm>
            <a:off x="-2" y="5252166"/>
            <a:ext cx="6172201" cy="1605834"/>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lang="ja-JP" sz="2400">
                <a:solidFill>
                  <a:schemeClr val="dk1"/>
                </a:solidFill>
                <a:latin typeface="Arial"/>
                <a:ea typeface="Arial"/>
                <a:cs typeface="Arial"/>
                <a:sym typeface="Arial"/>
              </a:rPr>
              <a:t>相手はPANNAを警戒して足を閉じているので</a:t>
            </a:r>
            <a:endParaRPr sz="2400">
              <a:solidFill>
                <a:schemeClr val="dk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2400"/>
              <a:buFont typeface="Arial"/>
              <a:buNone/>
            </a:pPr>
            <a:r>
              <a:rPr lang="ja-JP" sz="2400">
                <a:solidFill>
                  <a:schemeClr val="dk1"/>
                </a:solidFill>
                <a:latin typeface="Arial"/>
                <a:ea typeface="Arial"/>
                <a:cs typeface="Arial"/>
                <a:sym typeface="Arial"/>
              </a:rPr>
              <a:t>ボールを取れると思わせるよう</a:t>
            </a:r>
            <a:endParaRPr sz="2400">
              <a:solidFill>
                <a:schemeClr val="dk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2400"/>
              <a:buFont typeface="Arial"/>
              <a:buNone/>
            </a:pPr>
            <a:r>
              <a:rPr lang="ja-JP" sz="2400">
                <a:solidFill>
                  <a:schemeClr val="dk1"/>
                </a:solidFill>
                <a:latin typeface="Arial"/>
                <a:ea typeface="Arial"/>
                <a:cs typeface="Arial"/>
                <a:sym typeface="Arial"/>
              </a:rPr>
              <a:t>誘わせておいて</a:t>
            </a:r>
            <a:br>
              <a:rPr lang="ja-JP" sz="2400">
                <a:solidFill>
                  <a:schemeClr val="dk1"/>
                </a:solidFill>
                <a:latin typeface="Arial"/>
                <a:ea typeface="Arial"/>
                <a:cs typeface="Arial"/>
                <a:sym typeface="Arial"/>
              </a:rPr>
            </a:br>
            <a:br>
              <a:rPr lang="ja-JP"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p:txBody>
      </p:sp>
      <p:sp>
        <p:nvSpPr>
          <p:cNvPr id="177" name="Google Shape;177;p12"/>
          <p:cNvSpPr txBox="1"/>
          <p:nvPr/>
        </p:nvSpPr>
        <p:spPr>
          <a:xfrm>
            <a:off x="6172199" y="5254906"/>
            <a:ext cx="6019800" cy="1603094"/>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lang="ja-JP" sz="2400">
                <a:solidFill>
                  <a:schemeClr val="dk1"/>
                </a:solidFill>
                <a:latin typeface="Arial"/>
                <a:ea typeface="Arial"/>
                <a:cs typeface="Arial"/>
                <a:sym typeface="Arial"/>
              </a:rPr>
              <a:t>相手が足を出してきた瞬間</a:t>
            </a:r>
            <a:endParaRPr sz="2400">
              <a:solidFill>
                <a:schemeClr val="dk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2400"/>
              <a:buFont typeface="Arial"/>
              <a:buNone/>
            </a:pPr>
            <a:r>
              <a:rPr lang="ja-JP" sz="2400">
                <a:solidFill>
                  <a:schemeClr val="dk1"/>
                </a:solidFill>
                <a:latin typeface="Arial"/>
                <a:ea typeface="Arial"/>
                <a:cs typeface="Arial"/>
                <a:sym typeface="Arial"/>
              </a:rPr>
              <a:t>相手の背後にボールを回して</a:t>
            </a:r>
            <a:br>
              <a:rPr lang="ja-JP" sz="2400">
                <a:solidFill>
                  <a:schemeClr val="dk1"/>
                </a:solidFill>
                <a:latin typeface="Arial"/>
                <a:ea typeface="Arial"/>
                <a:cs typeface="Arial"/>
                <a:sym typeface="Arial"/>
              </a:rPr>
            </a:br>
            <a:r>
              <a:rPr lang="ja-JP" sz="2400">
                <a:solidFill>
                  <a:schemeClr val="dk1"/>
                </a:solidFill>
                <a:latin typeface="Arial"/>
                <a:ea typeface="Arial"/>
                <a:cs typeface="Arial"/>
                <a:sym typeface="Arial"/>
              </a:rPr>
              <a:t>背後からPANNA</a:t>
            </a:r>
            <a:br>
              <a:rPr lang="ja-JP" sz="2400">
                <a:solidFill>
                  <a:schemeClr val="dk1"/>
                </a:solidFill>
                <a:latin typeface="Arial"/>
                <a:ea typeface="Arial"/>
                <a:cs typeface="Arial"/>
                <a:sym typeface="Arial"/>
              </a:rPr>
            </a:br>
            <a:br>
              <a:rPr lang="ja-JP"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p:txBody>
      </p:sp>
      <p:sp>
        <p:nvSpPr>
          <p:cNvPr id="178" name="Google Shape;178;p12"/>
          <p:cNvSpPr txBox="1"/>
          <p:nvPr/>
        </p:nvSpPr>
        <p:spPr>
          <a:xfrm>
            <a:off x="0" y="0"/>
            <a:ext cx="12192000" cy="901700"/>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3600"/>
              <a:buFont typeface="Arial"/>
              <a:buNone/>
            </a:pPr>
            <a:r>
              <a:rPr lang="ja-JP" sz="3600">
                <a:solidFill>
                  <a:schemeClr val="dk1"/>
                </a:solidFill>
                <a:latin typeface="Arial"/>
                <a:ea typeface="Arial"/>
                <a:cs typeface="Arial"/>
                <a:sym typeface="Arial"/>
              </a:rPr>
              <a:t>体の使い方や足技などのスキル・駆け引きが勝敗となる。</a:t>
            </a:r>
            <a:endParaRPr sz="3600">
              <a:solidFill>
                <a:schemeClr val="dk1"/>
              </a:solidFill>
              <a:latin typeface="Arial"/>
              <a:ea typeface="Arial"/>
              <a:cs typeface="Arial"/>
              <a:sym typeface="Arial"/>
            </a:endParaRPr>
          </a:p>
        </p:txBody>
      </p:sp>
      <p:sp>
        <p:nvSpPr>
          <p:cNvPr id="179" name="Google Shape;179;p12"/>
          <p:cNvSpPr/>
          <p:nvPr/>
        </p:nvSpPr>
        <p:spPr>
          <a:xfrm rot="9882610">
            <a:off x="9123796" y="4417162"/>
            <a:ext cx="654226" cy="202236"/>
          </a:xfrm>
          <a:prstGeom prst="rightArrow">
            <a:avLst>
              <a:gd fmla="val 50000" name="adj1"/>
              <a:gd fmla="val 50000" name="adj2"/>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2D050"/>
              </a:solidFill>
              <a:latin typeface="Quattrocento Sans"/>
              <a:ea typeface="Quattrocento Sans"/>
              <a:cs typeface="Quattrocento Sans"/>
              <a:sym typeface="Quattrocento Sans"/>
            </a:endParaRPr>
          </a:p>
        </p:txBody>
      </p:sp>
      <p:sp>
        <p:nvSpPr>
          <p:cNvPr id="180" name="Google Shape;180;p12"/>
          <p:cNvSpPr txBox="1"/>
          <p:nvPr/>
        </p:nvSpPr>
        <p:spPr>
          <a:xfrm rot="-568362">
            <a:off x="8799094" y="4607844"/>
            <a:ext cx="1681609" cy="324624"/>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rgbClr val="92D050"/>
              </a:buClr>
              <a:buSzPts val="1800"/>
              <a:buFont typeface="Arial"/>
              <a:buNone/>
            </a:pPr>
            <a:r>
              <a:rPr lang="ja-JP" sz="1800">
                <a:solidFill>
                  <a:srgbClr val="92D050"/>
                </a:solidFill>
                <a:latin typeface="Arial"/>
                <a:ea typeface="Arial"/>
                <a:cs typeface="Arial"/>
                <a:sym typeface="Arial"/>
              </a:rPr>
              <a:t>足をだしてきた</a:t>
            </a:r>
            <a:endParaRPr sz="1800">
              <a:solidFill>
                <a:srgbClr val="92D050"/>
              </a:solidFill>
              <a:latin typeface="Arial"/>
              <a:ea typeface="Arial"/>
              <a:cs typeface="Arial"/>
              <a:sym typeface="Arial"/>
            </a:endParaRPr>
          </a:p>
        </p:txBody>
      </p:sp>
      <p:sp>
        <p:nvSpPr>
          <p:cNvPr id="181" name="Google Shape;181;p12"/>
          <p:cNvSpPr/>
          <p:nvPr/>
        </p:nvSpPr>
        <p:spPr>
          <a:xfrm flipH="1" rot="-9601555">
            <a:off x="6811420" y="3433328"/>
            <a:ext cx="953941" cy="1216152"/>
          </a:xfrm>
          <a:prstGeom prst="curvedRightArrow">
            <a:avLst>
              <a:gd fmla="val 25000" name="adj1"/>
              <a:gd fmla="val 50000" name="adj2"/>
              <a:gd fmla="val 25000" name="adj3"/>
            </a:avLst>
          </a:prstGeom>
          <a:solidFill>
            <a:srgbClr val="FFFF00"/>
          </a:solid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4"/>
              </a:solidFill>
              <a:latin typeface="Quattrocento Sans"/>
              <a:ea typeface="Quattrocento Sans"/>
              <a:cs typeface="Quattrocento Sans"/>
              <a:sym typeface="Quattrocento Sans"/>
            </a:endParaRPr>
          </a:p>
        </p:txBody>
      </p:sp>
      <p:sp>
        <p:nvSpPr>
          <p:cNvPr id="182" name="Google Shape;182;p12"/>
          <p:cNvSpPr/>
          <p:nvPr/>
        </p:nvSpPr>
        <p:spPr>
          <a:xfrm rot="612553">
            <a:off x="10269729" y="4133595"/>
            <a:ext cx="1072466" cy="360362"/>
          </a:xfrm>
          <a:prstGeom prst="right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83" name="Google Shape;183;p12"/>
          <p:cNvSpPr txBox="1"/>
          <p:nvPr/>
        </p:nvSpPr>
        <p:spPr>
          <a:xfrm rot="-568362">
            <a:off x="10940523" y="4539768"/>
            <a:ext cx="1117806" cy="324624"/>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rgbClr val="FFFF00"/>
              </a:buClr>
              <a:buSzPts val="1800"/>
              <a:buFont typeface="Arial"/>
              <a:buNone/>
            </a:pPr>
            <a:r>
              <a:rPr lang="ja-JP" sz="1800">
                <a:solidFill>
                  <a:srgbClr val="FFFF00"/>
                </a:solidFill>
                <a:latin typeface="Arial"/>
                <a:ea typeface="Arial"/>
                <a:cs typeface="Arial"/>
                <a:sym typeface="Arial"/>
              </a:rPr>
              <a:t>PANNA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3"/>
          <p:cNvSpPr txBox="1"/>
          <p:nvPr/>
        </p:nvSpPr>
        <p:spPr>
          <a:xfrm>
            <a:off x="0" y="0"/>
            <a:ext cx="12192000" cy="1132764"/>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4400"/>
              <a:buFont typeface="Arial"/>
              <a:buNone/>
            </a:pPr>
            <a:r>
              <a:rPr lang="ja-JP" sz="4400">
                <a:solidFill>
                  <a:schemeClr val="dk1"/>
                </a:solidFill>
                <a:latin typeface="Arial"/>
                <a:ea typeface="Arial"/>
                <a:cs typeface="Arial"/>
                <a:sym typeface="Arial"/>
              </a:rPr>
              <a:t> 3on3 version</a:t>
            </a:r>
            <a:br>
              <a:rPr lang="ja-JP" sz="4400">
                <a:solidFill>
                  <a:schemeClr val="dk1"/>
                </a:solidFill>
                <a:latin typeface="Arial"/>
                <a:ea typeface="Arial"/>
                <a:cs typeface="Arial"/>
                <a:sym typeface="Arial"/>
              </a:rPr>
            </a:br>
            <a:br>
              <a:rPr lang="ja-JP" sz="4400">
                <a:solidFill>
                  <a:schemeClr val="dk1"/>
                </a:solidFill>
                <a:latin typeface="Arial"/>
                <a:ea typeface="Arial"/>
                <a:cs typeface="Arial"/>
                <a:sym typeface="Arial"/>
              </a:rPr>
            </a:br>
            <a:br>
              <a:rPr lang="ja-JP" sz="4400">
                <a:solidFill>
                  <a:schemeClr val="dk1"/>
                </a:solidFill>
                <a:latin typeface="Arial"/>
                <a:ea typeface="Arial"/>
                <a:cs typeface="Arial"/>
                <a:sym typeface="Arial"/>
              </a:rPr>
            </a:br>
            <a:endParaRPr sz="4400">
              <a:solidFill>
                <a:schemeClr val="dk1"/>
              </a:solidFill>
              <a:latin typeface="Arial"/>
              <a:ea typeface="Arial"/>
              <a:cs typeface="Arial"/>
              <a:sym typeface="Arial"/>
            </a:endParaRPr>
          </a:p>
        </p:txBody>
      </p:sp>
      <p:pic>
        <p:nvPicPr>
          <p:cNvPr id="190" name="Google Shape;190;p13"/>
          <p:cNvPicPr preferRelativeResize="0"/>
          <p:nvPr/>
        </p:nvPicPr>
        <p:blipFill rotWithShape="1">
          <a:blip r:embed="rId3">
            <a:alphaModFix/>
          </a:blip>
          <a:srcRect b="0" l="0" r="0" t="0"/>
          <a:stretch/>
        </p:blipFill>
        <p:spPr>
          <a:xfrm>
            <a:off x="0" y="1132764"/>
            <a:ext cx="12192000" cy="57252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4"/>
          <p:cNvSpPr txBox="1"/>
          <p:nvPr>
            <p:ph idx="1" type="body"/>
          </p:nvPr>
        </p:nvSpPr>
        <p:spPr>
          <a:xfrm>
            <a:off x="-2" y="0"/>
            <a:ext cx="5663823" cy="6844352"/>
          </a:xfrm>
          <a:prstGeom prst="rect">
            <a:avLst/>
          </a:prstGeom>
          <a:solidFill>
            <a:schemeClr val="lt1"/>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br>
              <a:rPr lang="ja-JP"/>
            </a:br>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ルール</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 20m x 10m の壁付コート</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 1チーム4名の3対3で得点を競う</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 試合時間は5min</a:t>
            </a:r>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 極端なフィジカルコンタクトは禁止</a:t>
            </a:r>
            <a:endParaRPr>
              <a:latin typeface="Arial"/>
              <a:ea typeface="Arial"/>
              <a:cs typeface="Arial"/>
              <a:sym typeface="Arial"/>
            </a:endParaRPr>
          </a:p>
          <a:p>
            <a:pPr indent="0" lvl="0" marL="0" rtl="0" algn="l">
              <a:lnSpc>
                <a:spcPct val="120000"/>
              </a:lnSpc>
              <a:spcBef>
                <a:spcPts val="1000"/>
              </a:spcBef>
              <a:spcAft>
                <a:spcPts val="0"/>
              </a:spcAft>
              <a:buClr>
                <a:schemeClr val="dk1"/>
              </a:buClr>
              <a:buSzPts val="2400"/>
              <a:buNone/>
            </a:pPr>
            <a:r>
              <a:rPr lang="ja-JP">
                <a:latin typeface="Arial"/>
                <a:ea typeface="Arial"/>
                <a:cs typeface="Arial"/>
                <a:sym typeface="Arial"/>
              </a:rPr>
              <a:t>・ 通常のゴールの点数は1点</a:t>
            </a:r>
            <a:br>
              <a:rPr lang="ja-JP">
                <a:latin typeface="Arial"/>
                <a:ea typeface="Arial"/>
                <a:cs typeface="Arial"/>
                <a:sym typeface="Arial"/>
              </a:rPr>
            </a:br>
            <a:r>
              <a:rPr lang="ja-JP">
                <a:latin typeface="Arial"/>
                <a:ea typeface="Arial"/>
                <a:cs typeface="Arial"/>
                <a:sym typeface="Arial"/>
              </a:rPr>
              <a:t>  PANNA(股抜き)は点数に加算(1回2点)</a:t>
            </a:r>
            <a:br>
              <a:rPr lang="ja-JP">
                <a:latin typeface="Arial"/>
                <a:ea typeface="Arial"/>
                <a:cs typeface="Arial"/>
                <a:sym typeface="Arial"/>
              </a:rPr>
            </a:br>
            <a:r>
              <a:rPr lang="ja-JP">
                <a:latin typeface="Arial"/>
                <a:ea typeface="Arial"/>
                <a:cs typeface="Arial"/>
                <a:sym typeface="Arial"/>
              </a:rPr>
              <a:t>  偶然通ったものも含む</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・交代は自由</a:t>
            </a:r>
            <a:br>
              <a:rPr lang="ja-JP"/>
            </a:br>
            <a:br>
              <a:rPr lang="ja-JP"/>
            </a:br>
            <a:endParaRPr/>
          </a:p>
        </p:txBody>
      </p:sp>
      <p:pic>
        <p:nvPicPr>
          <p:cNvPr id="197" name="Google Shape;197;p14"/>
          <p:cNvPicPr preferRelativeResize="0"/>
          <p:nvPr/>
        </p:nvPicPr>
        <p:blipFill rotWithShape="1">
          <a:blip r:embed="rId3">
            <a:alphaModFix/>
          </a:blip>
          <a:srcRect b="0" l="0" r="0" t="0"/>
          <a:stretch/>
        </p:blipFill>
        <p:spPr>
          <a:xfrm>
            <a:off x="5663820" y="-1"/>
            <a:ext cx="6528179" cy="685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15"/>
          <p:cNvPicPr preferRelativeResize="0"/>
          <p:nvPr/>
        </p:nvPicPr>
        <p:blipFill rotWithShape="1">
          <a:blip r:embed="rId3">
            <a:alphaModFix/>
          </a:blip>
          <a:srcRect b="0" l="0" r="0" t="0"/>
          <a:stretch/>
        </p:blipFill>
        <p:spPr>
          <a:xfrm>
            <a:off x="-1" y="736980"/>
            <a:ext cx="12192001" cy="6121020"/>
          </a:xfrm>
          <a:prstGeom prst="rect">
            <a:avLst/>
          </a:prstGeom>
          <a:noFill/>
          <a:ln>
            <a:noFill/>
          </a:ln>
        </p:spPr>
      </p:pic>
      <p:sp>
        <p:nvSpPr>
          <p:cNvPr id="204" name="Google Shape;204;p15"/>
          <p:cNvSpPr txBox="1"/>
          <p:nvPr/>
        </p:nvSpPr>
        <p:spPr>
          <a:xfrm>
            <a:off x="-1" y="0"/>
            <a:ext cx="12192000" cy="736979"/>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Arial"/>
              <a:buNone/>
            </a:pPr>
            <a:r>
              <a:rPr lang="ja-JP" sz="2800">
                <a:solidFill>
                  <a:schemeClr val="dk1"/>
                </a:solidFill>
                <a:latin typeface="Arial"/>
                <a:ea typeface="Arial"/>
                <a:cs typeface="Arial"/>
                <a:sym typeface="Arial"/>
              </a:rPr>
              <a:t>個人の足技の芸術性とチームワークという協力性が融合した競技</a:t>
            </a:r>
            <a:br>
              <a:rPr lang="ja-JP"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6"/>
          <p:cNvSpPr txBox="1"/>
          <p:nvPr>
            <p:ph type="title"/>
          </p:nvPr>
        </p:nvSpPr>
        <p:spPr>
          <a:xfrm>
            <a:off x="0" y="2700852"/>
            <a:ext cx="7062952" cy="943870"/>
          </a:xfrm>
          <a:prstGeom prst="rect">
            <a:avLst/>
          </a:prstGeom>
          <a:solidFill>
            <a:schemeClr val="lt1">
              <a:alpha val="70980"/>
            </a:scheme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ja-JP"/>
              <a:t>3 専用のボールについて</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7"/>
          <p:cNvSpPr txBox="1"/>
          <p:nvPr/>
        </p:nvSpPr>
        <p:spPr>
          <a:xfrm>
            <a:off x="0" y="0"/>
            <a:ext cx="12192000" cy="914399"/>
          </a:xfrm>
          <a:prstGeom prst="rect">
            <a:avLst/>
          </a:prstGeom>
          <a:solidFill>
            <a:schemeClr val="lt1">
              <a:alpha val="70980"/>
            </a:schemeClr>
          </a:solid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800"/>
              <a:buFont typeface="Arial"/>
              <a:buNone/>
            </a:pPr>
            <a:r>
              <a:rPr b="0" lang="ja-JP" sz="4800" cap="none">
                <a:solidFill>
                  <a:schemeClr val="dk1"/>
                </a:solidFill>
                <a:latin typeface="Arial"/>
                <a:ea typeface="Arial"/>
                <a:cs typeface="Arial"/>
                <a:sym typeface="Arial"/>
              </a:rPr>
              <a:t>MONTA Street Match Ball</a:t>
            </a:r>
            <a:endParaRPr b="0" sz="4800" cap="none">
              <a:solidFill>
                <a:schemeClr val="dk1"/>
              </a:solidFill>
              <a:latin typeface="Arial"/>
              <a:ea typeface="Arial"/>
              <a:cs typeface="Arial"/>
              <a:sym typeface="Arial"/>
            </a:endParaRPr>
          </a:p>
        </p:txBody>
      </p:sp>
      <p:sp>
        <p:nvSpPr>
          <p:cNvPr id="217" name="Google Shape;217;p17"/>
          <p:cNvSpPr txBox="1"/>
          <p:nvPr/>
        </p:nvSpPr>
        <p:spPr>
          <a:xfrm>
            <a:off x="0" y="2729502"/>
            <a:ext cx="12192000" cy="1523183"/>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800"/>
              <a:buFont typeface="Arial"/>
              <a:buNone/>
            </a:pPr>
            <a:r>
              <a:rPr lang="ja-JP" sz="2800">
                <a:solidFill>
                  <a:schemeClr val="dk1"/>
                </a:solidFill>
                <a:latin typeface="Arial"/>
                <a:ea typeface="Arial"/>
                <a:cs typeface="Arial"/>
                <a:sym typeface="Arial"/>
              </a:rPr>
              <a:t>ストリートサッカー専用のボール</a:t>
            </a:r>
            <a:endParaRPr sz="2800">
              <a:solidFill>
                <a:schemeClr val="dk1"/>
              </a:solidFill>
              <a:latin typeface="Arial"/>
              <a:ea typeface="Arial"/>
              <a:cs typeface="Arial"/>
              <a:sym typeface="Arial"/>
            </a:endParaRPr>
          </a:p>
          <a:p>
            <a:pPr indent="0" lvl="0" marL="0" marR="0" rtl="0" algn="l">
              <a:lnSpc>
                <a:spcPct val="150000"/>
              </a:lnSpc>
              <a:spcBef>
                <a:spcPts val="1000"/>
              </a:spcBef>
              <a:spcAft>
                <a:spcPts val="0"/>
              </a:spcAft>
              <a:buClr>
                <a:schemeClr val="dk1"/>
              </a:buClr>
              <a:buSzPts val="2800"/>
              <a:buFont typeface="Arial"/>
              <a:buNone/>
            </a:pPr>
            <a:r>
              <a:rPr lang="ja-JP" sz="2800">
                <a:solidFill>
                  <a:schemeClr val="dk1"/>
                </a:solidFill>
                <a:latin typeface="Arial"/>
                <a:ea typeface="Arial"/>
                <a:cs typeface="Arial"/>
                <a:sym typeface="Arial"/>
              </a:rPr>
              <a:t>MONTAボールと呼ばれる。</a:t>
            </a:r>
            <a:endParaRPr sz="2800">
              <a:solidFill>
                <a:schemeClr val="dk1"/>
              </a:solidFill>
              <a:latin typeface="Arial"/>
              <a:ea typeface="Arial"/>
              <a:cs typeface="Arial"/>
              <a:sym typeface="Arial"/>
            </a:endParaRPr>
          </a:p>
          <a:p>
            <a:pPr indent="0" lvl="0" marL="0" marR="0" rtl="0" algn="l">
              <a:lnSpc>
                <a:spcPct val="150000"/>
              </a:lnSpc>
              <a:spcBef>
                <a:spcPts val="100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
        <p:nvSpPr>
          <p:cNvPr id="218" name="Google Shape;218;p17"/>
          <p:cNvSpPr txBox="1"/>
          <p:nvPr/>
        </p:nvSpPr>
        <p:spPr>
          <a:xfrm>
            <a:off x="0" y="5726497"/>
            <a:ext cx="12192000" cy="1154092"/>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3600"/>
              <a:buFont typeface="Arial"/>
              <a:buNone/>
            </a:pPr>
            <a:r>
              <a:rPr lang="ja-JP" sz="3600">
                <a:solidFill>
                  <a:schemeClr val="dk1"/>
                </a:solidFill>
                <a:latin typeface="Arial"/>
                <a:ea typeface="Arial"/>
                <a:cs typeface="Arial"/>
                <a:sym typeface="Arial"/>
              </a:rPr>
              <a:t>普通のサッカー・フットサルボールとは異なる所が多い.....</a:t>
            </a:r>
            <a:endParaRPr/>
          </a:p>
        </p:txBody>
      </p:sp>
      <p:pic>
        <p:nvPicPr>
          <p:cNvPr id="219" name="Google Shape;219;p17"/>
          <p:cNvPicPr preferRelativeResize="0"/>
          <p:nvPr/>
        </p:nvPicPr>
        <p:blipFill rotWithShape="1">
          <a:blip r:embed="rId3">
            <a:alphaModFix/>
          </a:blip>
          <a:srcRect b="0" l="0" r="0" t="0"/>
          <a:stretch/>
        </p:blipFill>
        <p:spPr>
          <a:xfrm>
            <a:off x="6451274" y="191759"/>
            <a:ext cx="5190689" cy="48737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8"/>
          <p:cNvSpPr txBox="1"/>
          <p:nvPr>
            <p:ph idx="1" type="body"/>
          </p:nvPr>
        </p:nvSpPr>
        <p:spPr>
          <a:xfrm>
            <a:off x="0" y="1146897"/>
            <a:ext cx="5776863" cy="3399292"/>
          </a:xfrm>
          <a:prstGeom prst="rect">
            <a:avLst/>
          </a:prstGeom>
          <a:solidFill>
            <a:schemeClr val="lt1">
              <a:alpha val="30980"/>
            </a:schemeClr>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ja-JP">
                <a:latin typeface="Arial"/>
                <a:ea typeface="Arial"/>
                <a:cs typeface="Arial"/>
                <a:sym typeface="Arial"/>
              </a:rPr>
              <a:t> 素材は一切加工を施してないデニム素材</a:t>
            </a:r>
            <a:br>
              <a:rPr lang="ja-JP">
                <a:latin typeface="Arial"/>
                <a:ea typeface="Arial"/>
                <a:cs typeface="Arial"/>
                <a:sym typeface="Arial"/>
              </a:rPr>
            </a:br>
            <a:r>
              <a:rPr lang="ja-JP">
                <a:latin typeface="Arial"/>
                <a:ea typeface="Arial"/>
                <a:cs typeface="Arial"/>
                <a:sym typeface="Arial"/>
              </a:rPr>
              <a:t> を使用しているので</a:t>
            </a:r>
            <a:br>
              <a:rPr lang="ja-JP">
                <a:latin typeface="Arial"/>
                <a:ea typeface="Arial"/>
                <a:cs typeface="Arial"/>
                <a:sym typeface="Arial"/>
              </a:rPr>
            </a:br>
            <a:r>
              <a:rPr lang="ja-JP">
                <a:latin typeface="Arial"/>
                <a:ea typeface="Arial"/>
                <a:cs typeface="Arial"/>
                <a:sym typeface="Arial"/>
              </a:rPr>
              <a:t> 普通のサッカーボールのように滑らない。</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　　　　　　　　　↓　</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 　　　クリップ力・操作性を向上させる。</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br>
              <a:rPr lang="ja-JP">
                <a:latin typeface="Arial"/>
                <a:ea typeface="Arial"/>
                <a:cs typeface="Arial"/>
                <a:sym typeface="Arial"/>
              </a:rPr>
            </a:br>
            <a:r>
              <a:rPr lang="ja-JP">
                <a:latin typeface="Arial"/>
                <a:ea typeface="Arial"/>
                <a:cs typeface="Arial"/>
                <a:sym typeface="Arial"/>
              </a:rPr>
              <a:t> デニム素材ならではの</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 経年変化(色やホツレ)も楽しめる　</a:t>
            </a:r>
            <a:br>
              <a:rPr lang="ja-JP">
                <a:latin typeface="Arial"/>
                <a:ea typeface="Arial"/>
                <a:cs typeface="Arial"/>
                <a:sym typeface="Arial"/>
              </a:rPr>
            </a:br>
            <a:r>
              <a:rPr lang="ja-JP"/>
              <a:t> </a:t>
            </a:r>
            <a:endParaRPr/>
          </a:p>
          <a:p>
            <a:pPr indent="0" lvl="0" marL="0" rtl="0" algn="l">
              <a:lnSpc>
                <a:spcPct val="90000"/>
              </a:lnSpc>
              <a:spcBef>
                <a:spcPts val="1000"/>
              </a:spcBef>
              <a:spcAft>
                <a:spcPts val="0"/>
              </a:spcAft>
              <a:buClr>
                <a:schemeClr val="dk1"/>
              </a:buClr>
              <a:buSzPts val="2400"/>
              <a:buNone/>
            </a:pPr>
            <a:r>
              <a:t/>
            </a:r>
            <a:endParaRPr/>
          </a:p>
          <a:p>
            <a:pPr indent="0" lvl="0" marL="0" rtl="0" algn="l">
              <a:lnSpc>
                <a:spcPct val="90000"/>
              </a:lnSpc>
              <a:spcBef>
                <a:spcPts val="1000"/>
              </a:spcBef>
              <a:spcAft>
                <a:spcPts val="0"/>
              </a:spcAft>
              <a:buClr>
                <a:schemeClr val="dk1"/>
              </a:buClr>
              <a:buSzPts val="2400"/>
              <a:buNone/>
            </a:pPr>
            <a:r>
              <a:t/>
            </a:r>
            <a:endParaRPr/>
          </a:p>
          <a:p>
            <a:pPr indent="0" lvl="0" marL="0" rtl="0" algn="l">
              <a:lnSpc>
                <a:spcPct val="90000"/>
              </a:lnSpc>
              <a:spcBef>
                <a:spcPts val="1000"/>
              </a:spcBef>
              <a:spcAft>
                <a:spcPts val="0"/>
              </a:spcAft>
              <a:buClr>
                <a:schemeClr val="dk1"/>
              </a:buClr>
              <a:buSzPts val="2400"/>
              <a:buNone/>
            </a:pPr>
            <a:r>
              <a:t/>
            </a:r>
            <a:endParaRPr/>
          </a:p>
          <a:p>
            <a:pPr indent="0" lvl="0" marL="0" rtl="0" algn="l">
              <a:lnSpc>
                <a:spcPct val="90000"/>
              </a:lnSpc>
              <a:spcBef>
                <a:spcPts val="1000"/>
              </a:spcBef>
              <a:spcAft>
                <a:spcPts val="0"/>
              </a:spcAft>
              <a:buClr>
                <a:schemeClr val="dk1"/>
              </a:buClr>
              <a:buSzPts val="2400"/>
              <a:buNone/>
            </a:pPr>
            <a:r>
              <a:t/>
            </a:r>
            <a:endParaRPr/>
          </a:p>
        </p:txBody>
      </p:sp>
      <p:sp>
        <p:nvSpPr>
          <p:cNvPr id="226" name="Google Shape;226;p18"/>
          <p:cNvSpPr txBox="1"/>
          <p:nvPr/>
        </p:nvSpPr>
        <p:spPr>
          <a:xfrm>
            <a:off x="0" y="-13251"/>
            <a:ext cx="12192000" cy="942891"/>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203125"/>
              </a:lnSpc>
              <a:spcBef>
                <a:spcPts val="0"/>
              </a:spcBef>
              <a:spcAft>
                <a:spcPts val="0"/>
              </a:spcAft>
              <a:buClr>
                <a:schemeClr val="dk1"/>
              </a:buClr>
              <a:buSzPts val="3200"/>
              <a:buFont typeface="Arial"/>
              <a:buNone/>
            </a:pPr>
            <a:r>
              <a:rPr lang="ja-JP" sz="3200">
                <a:solidFill>
                  <a:schemeClr val="dk1"/>
                </a:solidFill>
                <a:latin typeface="Arial"/>
                <a:ea typeface="Arial"/>
                <a:cs typeface="Arial"/>
                <a:sym typeface="Arial"/>
              </a:rPr>
              <a:t>違いその1 表面素材</a:t>
            </a:r>
            <a:endParaRPr sz="3200">
              <a:solidFill>
                <a:schemeClr val="dk1"/>
              </a:solidFill>
              <a:latin typeface="Arial"/>
              <a:ea typeface="Arial"/>
              <a:cs typeface="Arial"/>
              <a:sym typeface="Arial"/>
            </a:endParaRPr>
          </a:p>
        </p:txBody>
      </p:sp>
      <p:pic>
        <p:nvPicPr>
          <p:cNvPr id="227" name="Google Shape;227;p18"/>
          <p:cNvPicPr preferRelativeResize="0"/>
          <p:nvPr/>
        </p:nvPicPr>
        <p:blipFill rotWithShape="1">
          <a:blip r:embed="rId3">
            <a:alphaModFix/>
          </a:blip>
          <a:srcRect b="0" l="0" r="0" t="0"/>
          <a:stretch/>
        </p:blipFill>
        <p:spPr>
          <a:xfrm>
            <a:off x="5627077" y="929640"/>
            <a:ext cx="6564923" cy="5928360"/>
          </a:xfrm>
          <a:prstGeom prst="rect">
            <a:avLst/>
          </a:prstGeom>
          <a:noFill/>
          <a:ln>
            <a:noFill/>
          </a:ln>
        </p:spPr>
      </p:pic>
      <p:pic>
        <p:nvPicPr>
          <p:cNvPr id="228" name="Google Shape;228;p18"/>
          <p:cNvPicPr preferRelativeResize="0"/>
          <p:nvPr/>
        </p:nvPicPr>
        <p:blipFill rotWithShape="1">
          <a:blip r:embed="rId4">
            <a:alphaModFix/>
          </a:blip>
          <a:srcRect b="0" l="0" r="0" t="0"/>
          <a:stretch/>
        </p:blipFill>
        <p:spPr>
          <a:xfrm>
            <a:off x="9015" y="4610266"/>
            <a:ext cx="2544248" cy="2247734"/>
          </a:xfrm>
          <a:prstGeom prst="rect">
            <a:avLst/>
          </a:prstGeom>
          <a:noFill/>
          <a:ln>
            <a:noFill/>
          </a:ln>
        </p:spPr>
      </p:pic>
      <p:sp>
        <p:nvSpPr>
          <p:cNvPr id="229" name="Google Shape;229;p18"/>
          <p:cNvSpPr txBox="1"/>
          <p:nvPr/>
        </p:nvSpPr>
        <p:spPr>
          <a:xfrm>
            <a:off x="1866264" y="5017634"/>
            <a:ext cx="3012438" cy="1151663"/>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1800"/>
              <a:buFont typeface="Arial"/>
              <a:buNone/>
            </a:pPr>
            <a:r>
              <a:rPr lang="ja-JP" sz="1800">
                <a:solidFill>
                  <a:schemeClr val="dk1"/>
                </a:solidFill>
                <a:latin typeface="Arial"/>
                <a:ea typeface="Arial"/>
                <a:cs typeface="Arial"/>
                <a:sym typeface="Arial"/>
              </a:rPr>
              <a:t>デニム素材は</a:t>
            </a:r>
            <a:endParaRPr sz="1800">
              <a:solidFill>
                <a:schemeClr val="dk1"/>
              </a:solidFill>
              <a:latin typeface="Arial"/>
              <a:ea typeface="Arial"/>
              <a:cs typeface="Arial"/>
              <a:sym typeface="Arial"/>
            </a:endParaRPr>
          </a:p>
          <a:p>
            <a:pPr indent="-174625" lvl="0" marL="174625" marR="0" rtl="0" algn="l">
              <a:lnSpc>
                <a:spcPct val="90000"/>
              </a:lnSpc>
              <a:spcBef>
                <a:spcPts val="1000"/>
              </a:spcBef>
              <a:spcAft>
                <a:spcPts val="0"/>
              </a:spcAft>
              <a:buClr>
                <a:schemeClr val="dk1"/>
              </a:buClr>
              <a:buSzPts val="1800"/>
              <a:buFont typeface="Arial"/>
              <a:buNone/>
            </a:pPr>
            <a:r>
              <a:rPr lang="ja-JP" sz="1800">
                <a:solidFill>
                  <a:schemeClr val="dk1"/>
                </a:solidFill>
                <a:latin typeface="Arial"/>
                <a:ea typeface="Arial"/>
                <a:cs typeface="Arial"/>
                <a:sym typeface="Arial"/>
              </a:rPr>
              <a:t>日常の中では</a:t>
            </a:r>
            <a:endParaRPr sz="1800">
              <a:solidFill>
                <a:schemeClr val="dk1"/>
              </a:solidFill>
              <a:latin typeface="Arial"/>
              <a:ea typeface="Arial"/>
              <a:cs typeface="Arial"/>
              <a:sym typeface="Arial"/>
            </a:endParaRPr>
          </a:p>
          <a:p>
            <a:pPr indent="-174625" lvl="0" marL="174625" marR="0" rtl="0" algn="l">
              <a:lnSpc>
                <a:spcPct val="90000"/>
              </a:lnSpc>
              <a:spcBef>
                <a:spcPts val="1000"/>
              </a:spcBef>
              <a:spcAft>
                <a:spcPts val="0"/>
              </a:spcAft>
              <a:buClr>
                <a:schemeClr val="dk1"/>
              </a:buClr>
              <a:buSzPts val="1800"/>
              <a:buFont typeface="Arial"/>
              <a:buNone/>
            </a:pPr>
            <a:r>
              <a:rPr lang="ja-JP" sz="1800">
                <a:solidFill>
                  <a:schemeClr val="dk1"/>
                </a:solidFill>
                <a:latin typeface="Arial"/>
                <a:ea typeface="Arial"/>
                <a:cs typeface="Arial"/>
                <a:sym typeface="Arial"/>
              </a:rPr>
              <a:t>ジーンズなどに使われている。</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9"/>
          <p:cNvSpPr txBox="1"/>
          <p:nvPr>
            <p:ph idx="1" type="body"/>
          </p:nvPr>
        </p:nvSpPr>
        <p:spPr>
          <a:xfrm>
            <a:off x="0" y="915785"/>
            <a:ext cx="6142748" cy="2640871"/>
          </a:xfrm>
          <a:prstGeom prst="rect">
            <a:avLst/>
          </a:prstGeom>
          <a:solidFill>
            <a:schemeClr val="lt1">
              <a:alpha val="30980"/>
            </a:schemeClr>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  普通のボールより少し重いため反発が少ない。</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br>
              <a:rPr lang="ja-JP">
                <a:latin typeface="Arial"/>
                <a:ea typeface="Arial"/>
                <a:cs typeface="Arial"/>
                <a:sym typeface="Arial"/>
              </a:rPr>
            </a:br>
            <a:r>
              <a:rPr lang="ja-JP">
                <a:latin typeface="Arial"/>
                <a:ea typeface="Arial"/>
                <a:cs typeface="Arial"/>
                <a:sym typeface="Arial"/>
              </a:rPr>
              <a:t>　メインフィールドが平ではない</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　アスファルトや凹凸の地面でも扱いやすいよう</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　反発が抑えられた仕様になっている</a:t>
            </a:r>
            <a:br>
              <a:rPr lang="ja-JP">
                <a:latin typeface="Arial"/>
                <a:ea typeface="Arial"/>
                <a:cs typeface="Arial"/>
                <a:sym typeface="Arial"/>
              </a:rPr>
            </a:br>
            <a:endParaRPr>
              <a:latin typeface="Arial"/>
              <a:ea typeface="Arial"/>
              <a:cs typeface="Arial"/>
              <a:sym typeface="Arial"/>
            </a:endParaRPr>
          </a:p>
        </p:txBody>
      </p:sp>
      <p:sp>
        <p:nvSpPr>
          <p:cNvPr id="236" name="Google Shape;236;p19"/>
          <p:cNvSpPr txBox="1"/>
          <p:nvPr/>
        </p:nvSpPr>
        <p:spPr>
          <a:xfrm>
            <a:off x="0" y="-13251"/>
            <a:ext cx="12192000" cy="942891"/>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203125"/>
              </a:lnSpc>
              <a:spcBef>
                <a:spcPts val="0"/>
              </a:spcBef>
              <a:spcAft>
                <a:spcPts val="0"/>
              </a:spcAft>
              <a:buClr>
                <a:schemeClr val="dk1"/>
              </a:buClr>
              <a:buSzPts val="3200"/>
              <a:buFont typeface="Arial"/>
              <a:buNone/>
            </a:pPr>
            <a:r>
              <a:rPr lang="ja-JP" sz="3200">
                <a:solidFill>
                  <a:schemeClr val="dk1"/>
                </a:solidFill>
                <a:latin typeface="Arial"/>
                <a:ea typeface="Arial"/>
                <a:cs typeface="Arial"/>
                <a:sym typeface="Arial"/>
              </a:rPr>
              <a:t>違いその2 反発力</a:t>
            </a:r>
            <a:endParaRPr sz="3200">
              <a:solidFill>
                <a:schemeClr val="dk1"/>
              </a:solidFill>
              <a:latin typeface="Arial"/>
              <a:ea typeface="Arial"/>
              <a:cs typeface="Arial"/>
              <a:sym typeface="Arial"/>
            </a:endParaRPr>
          </a:p>
        </p:txBody>
      </p:sp>
      <p:sp>
        <p:nvSpPr>
          <p:cNvPr id="237" name="Google Shape;237;p19"/>
          <p:cNvSpPr txBox="1"/>
          <p:nvPr/>
        </p:nvSpPr>
        <p:spPr>
          <a:xfrm>
            <a:off x="6255657" y="949309"/>
            <a:ext cx="5883490" cy="5643051"/>
          </a:xfrm>
          <a:prstGeom prst="rect">
            <a:avLst/>
          </a:prstGeom>
          <a:solidFill>
            <a:schemeClr val="lt1">
              <a:alpha val="8000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238" name="Google Shape;238;p19"/>
          <p:cNvGrpSpPr/>
          <p:nvPr/>
        </p:nvGrpSpPr>
        <p:grpSpPr>
          <a:xfrm>
            <a:off x="6071016" y="1095599"/>
            <a:ext cx="6120984" cy="5717842"/>
            <a:chOff x="6071016" y="1095599"/>
            <a:chExt cx="6120984" cy="5717842"/>
          </a:xfrm>
        </p:grpSpPr>
        <p:pic>
          <p:nvPicPr>
            <p:cNvPr id="239" name="Google Shape;239;p19"/>
            <p:cNvPicPr preferRelativeResize="0"/>
            <p:nvPr/>
          </p:nvPicPr>
          <p:blipFill rotWithShape="1">
            <a:blip r:embed="rId3">
              <a:alphaModFix/>
            </a:blip>
            <a:srcRect b="0" l="0" r="0" t="0"/>
            <a:stretch/>
          </p:blipFill>
          <p:spPr>
            <a:xfrm>
              <a:off x="10088611" y="1888134"/>
              <a:ext cx="1131182" cy="1131182"/>
            </a:xfrm>
            <a:prstGeom prst="rect">
              <a:avLst/>
            </a:prstGeom>
            <a:noFill/>
            <a:ln>
              <a:noFill/>
            </a:ln>
          </p:spPr>
        </p:pic>
        <p:pic>
          <p:nvPicPr>
            <p:cNvPr id="240" name="Google Shape;240;p19"/>
            <p:cNvPicPr preferRelativeResize="0"/>
            <p:nvPr/>
          </p:nvPicPr>
          <p:blipFill rotWithShape="1">
            <a:blip r:embed="rId4">
              <a:alphaModFix/>
            </a:blip>
            <a:srcRect b="0" l="0" r="0" t="0"/>
            <a:stretch/>
          </p:blipFill>
          <p:spPr>
            <a:xfrm>
              <a:off x="7100431" y="4511527"/>
              <a:ext cx="1156446" cy="1085830"/>
            </a:xfrm>
            <a:prstGeom prst="rect">
              <a:avLst/>
            </a:prstGeom>
            <a:noFill/>
            <a:ln>
              <a:noFill/>
            </a:ln>
          </p:spPr>
        </p:pic>
        <p:sp>
          <p:nvSpPr>
            <p:cNvPr id="241" name="Google Shape;241;p19"/>
            <p:cNvSpPr txBox="1"/>
            <p:nvPr/>
          </p:nvSpPr>
          <p:spPr>
            <a:xfrm>
              <a:off x="7200900" y="1095599"/>
              <a:ext cx="4596292" cy="485340"/>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400"/>
                <a:buFont typeface="Arial"/>
                <a:buNone/>
              </a:pPr>
              <a:r>
                <a:rPr lang="ja-JP" sz="2400">
                  <a:solidFill>
                    <a:schemeClr val="dk1"/>
                  </a:solidFill>
                  <a:latin typeface="Arial"/>
                  <a:ea typeface="Arial"/>
                  <a:cs typeface="Arial"/>
                  <a:sym typeface="Arial"/>
                </a:rPr>
                <a:t>ボールを上から自由落下させた時..</a:t>
              </a:r>
              <a:endParaRPr/>
            </a:p>
          </p:txBody>
        </p:sp>
        <p:sp>
          <p:nvSpPr>
            <p:cNvPr id="242" name="Google Shape;242;p19"/>
            <p:cNvSpPr/>
            <p:nvPr/>
          </p:nvSpPr>
          <p:spPr>
            <a:xfrm>
              <a:off x="6071016" y="6477750"/>
              <a:ext cx="6120984" cy="335691"/>
            </a:xfrm>
            <a:prstGeom prst="rect">
              <a:avLst/>
            </a:prstGeom>
            <a:solidFill>
              <a:srgbClr val="BFBFB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800">
                  <a:solidFill>
                    <a:srgbClr val="000000"/>
                  </a:solidFill>
                  <a:latin typeface="Arial"/>
                  <a:ea typeface="Arial"/>
                  <a:cs typeface="Arial"/>
                  <a:sym typeface="Arial"/>
                </a:rPr>
                <a:t>地面</a:t>
              </a:r>
              <a:endParaRPr sz="1800">
                <a:solidFill>
                  <a:srgbClr val="000000"/>
                </a:solidFill>
                <a:latin typeface="Arial"/>
                <a:ea typeface="Arial"/>
                <a:cs typeface="Arial"/>
                <a:sym typeface="Arial"/>
              </a:endParaRPr>
            </a:p>
          </p:txBody>
        </p:sp>
        <p:sp>
          <p:nvSpPr>
            <p:cNvPr id="243" name="Google Shape;243;p19"/>
            <p:cNvSpPr/>
            <p:nvPr/>
          </p:nvSpPr>
          <p:spPr>
            <a:xfrm>
              <a:off x="10445827" y="3062659"/>
              <a:ext cx="455762" cy="3415091"/>
            </a:xfrm>
            <a:prstGeom prst="upArrow">
              <a:avLst>
                <a:gd fmla="val 50000" name="adj1"/>
                <a:gd fmla="val 50000" name="adj2"/>
              </a:avLst>
            </a:prstGeom>
            <a:solidFill>
              <a:srgbClr val="FFC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44" name="Google Shape;244;p19"/>
            <p:cNvSpPr/>
            <p:nvPr/>
          </p:nvSpPr>
          <p:spPr>
            <a:xfrm>
              <a:off x="7493554" y="5587522"/>
              <a:ext cx="331030" cy="880393"/>
            </a:xfrm>
            <a:prstGeom prst="upArrow">
              <a:avLst>
                <a:gd fmla="val 50000" name="adj1"/>
                <a:gd fmla="val 50000" name="adj2"/>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45" name="Google Shape;245;p19"/>
            <p:cNvSpPr/>
            <p:nvPr/>
          </p:nvSpPr>
          <p:spPr>
            <a:xfrm>
              <a:off x="8365051" y="5492085"/>
              <a:ext cx="1480059" cy="1074021"/>
            </a:xfrm>
            <a:prstGeom prst="irregularSeal1">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800">
                  <a:solidFill>
                    <a:schemeClr val="dk1"/>
                  </a:solidFill>
                  <a:latin typeface="Arial"/>
                  <a:ea typeface="Arial"/>
                  <a:cs typeface="Arial"/>
                  <a:sym typeface="Arial"/>
                </a:rPr>
                <a:t>衝突</a:t>
              </a:r>
              <a:endParaRPr sz="1800">
                <a:solidFill>
                  <a:schemeClr val="dk1"/>
                </a:solidFill>
                <a:latin typeface="Arial"/>
                <a:ea typeface="Arial"/>
                <a:cs typeface="Arial"/>
                <a:sym typeface="Arial"/>
              </a:endParaRPr>
            </a:p>
          </p:txBody>
        </p:sp>
        <p:cxnSp>
          <p:nvCxnSpPr>
            <p:cNvPr id="246" name="Google Shape;246;p19"/>
            <p:cNvCxnSpPr/>
            <p:nvPr/>
          </p:nvCxnSpPr>
          <p:spPr>
            <a:xfrm flipH="1" rot="10800000">
              <a:off x="6255657" y="4511526"/>
              <a:ext cx="5936343" cy="1"/>
            </a:xfrm>
            <a:prstGeom prst="straightConnector1">
              <a:avLst/>
            </a:prstGeom>
            <a:noFill/>
            <a:ln cap="flat" cmpd="sng" w="9525">
              <a:solidFill>
                <a:schemeClr val="dk1"/>
              </a:solidFill>
              <a:prstDash val="solid"/>
              <a:miter lim="800000"/>
              <a:headEnd len="sm" w="sm" type="none"/>
              <a:tailEnd len="sm" w="sm" type="none"/>
            </a:ln>
          </p:spPr>
        </p:cxnSp>
        <p:cxnSp>
          <p:nvCxnSpPr>
            <p:cNvPr id="247" name="Google Shape;247;p19"/>
            <p:cNvCxnSpPr/>
            <p:nvPr/>
          </p:nvCxnSpPr>
          <p:spPr>
            <a:xfrm flipH="1" rot="10800000">
              <a:off x="6255657" y="3061581"/>
              <a:ext cx="5883490" cy="1078"/>
            </a:xfrm>
            <a:prstGeom prst="straightConnector1">
              <a:avLst/>
            </a:prstGeom>
            <a:noFill/>
            <a:ln cap="flat" cmpd="sng" w="9525">
              <a:solidFill>
                <a:schemeClr val="dk1"/>
              </a:solidFill>
              <a:prstDash val="solid"/>
              <a:miter lim="800000"/>
              <a:headEnd len="sm" w="sm" type="none"/>
              <a:tailEnd len="sm" w="sm" type="none"/>
            </a:ln>
          </p:spPr>
        </p:cxnSp>
        <p:sp>
          <p:nvSpPr>
            <p:cNvPr id="248" name="Google Shape;248;p19"/>
            <p:cNvSpPr txBox="1"/>
            <p:nvPr/>
          </p:nvSpPr>
          <p:spPr>
            <a:xfrm>
              <a:off x="8283511" y="4996910"/>
              <a:ext cx="1994508" cy="485340"/>
            </a:xfrm>
            <a:prstGeom prst="rect">
              <a:avLst/>
            </a:prstGeom>
            <a:solidFill>
              <a:schemeClr val="lt1">
                <a:alpha val="67843"/>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rgbClr val="0070C0"/>
                </a:buClr>
                <a:buSzPts val="2400"/>
                <a:buFont typeface="Arial"/>
                <a:buNone/>
              </a:pPr>
              <a:r>
                <a:rPr lang="ja-JP" sz="2400">
                  <a:solidFill>
                    <a:srgbClr val="0070C0"/>
                  </a:solidFill>
                  <a:latin typeface="Arial"/>
                  <a:ea typeface="Arial"/>
                  <a:cs typeface="Arial"/>
                  <a:sym typeface="Arial"/>
                </a:rPr>
                <a:t>反発が少ない</a:t>
              </a:r>
              <a:endParaRPr sz="2400">
                <a:solidFill>
                  <a:srgbClr val="0070C0"/>
                </a:solidFill>
                <a:latin typeface="Arial"/>
                <a:ea typeface="Arial"/>
                <a:cs typeface="Arial"/>
                <a:sym typeface="Arial"/>
              </a:endParaRPr>
            </a:p>
          </p:txBody>
        </p:sp>
        <p:sp>
          <p:nvSpPr>
            <p:cNvPr id="249" name="Google Shape;249;p19"/>
            <p:cNvSpPr/>
            <p:nvPr/>
          </p:nvSpPr>
          <p:spPr>
            <a:xfrm>
              <a:off x="8733871" y="3062659"/>
              <a:ext cx="319270" cy="1436479"/>
            </a:xfrm>
            <a:prstGeom prst="upDownArrow">
              <a:avLst>
                <a:gd fmla="val 50000" name="adj1"/>
                <a:gd fmla="val 50000" name="adj2"/>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50" name="Google Shape;250;p19"/>
            <p:cNvSpPr txBox="1"/>
            <p:nvPr/>
          </p:nvSpPr>
          <p:spPr>
            <a:xfrm>
              <a:off x="8325670" y="4640513"/>
              <a:ext cx="1025682" cy="340260"/>
            </a:xfrm>
            <a:prstGeom prst="rect">
              <a:avLst/>
            </a:prstGeom>
            <a:solidFill>
              <a:schemeClr val="lt1">
                <a:alpha val="55686"/>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000"/>
                <a:buFont typeface="Arial"/>
                <a:buNone/>
              </a:pPr>
              <a:r>
                <a:rPr lang="ja-JP" sz="2000">
                  <a:solidFill>
                    <a:schemeClr val="dk1"/>
                  </a:solidFill>
                  <a:latin typeface="Arial"/>
                  <a:ea typeface="Arial"/>
                  <a:cs typeface="Arial"/>
                  <a:sym typeface="Arial"/>
                </a:rPr>
                <a:t>MONTA</a:t>
              </a:r>
              <a:endParaRPr/>
            </a:p>
          </p:txBody>
        </p:sp>
        <p:sp>
          <p:nvSpPr>
            <p:cNvPr id="251" name="Google Shape;251;p19"/>
            <p:cNvSpPr txBox="1"/>
            <p:nvPr/>
          </p:nvSpPr>
          <p:spPr>
            <a:xfrm>
              <a:off x="7687877" y="1999940"/>
              <a:ext cx="2757950" cy="307155"/>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000"/>
                <a:buFont typeface="Arial"/>
                <a:buNone/>
              </a:pPr>
              <a:r>
                <a:rPr lang="ja-JP" sz="2000">
                  <a:solidFill>
                    <a:schemeClr val="dk1"/>
                  </a:solidFill>
                  <a:latin typeface="Arial"/>
                  <a:ea typeface="Arial"/>
                  <a:cs typeface="Arial"/>
                  <a:sym typeface="Arial"/>
                </a:rPr>
                <a:t>普通のサッカーボール</a:t>
              </a:r>
              <a:endParaRPr sz="2000">
                <a:solidFill>
                  <a:schemeClr val="dk1"/>
                </a:solidFill>
                <a:latin typeface="Arial"/>
                <a:ea typeface="Arial"/>
                <a:cs typeface="Arial"/>
                <a:sym typeface="Arial"/>
              </a:endParaRPr>
            </a:p>
          </p:txBody>
        </p:sp>
        <p:sp>
          <p:nvSpPr>
            <p:cNvPr id="252" name="Google Shape;252;p19"/>
            <p:cNvSpPr txBox="1"/>
            <p:nvPr/>
          </p:nvSpPr>
          <p:spPr>
            <a:xfrm>
              <a:off x="6647229" y="3548458"/>
              <a:ext cx="2206522" cy="437355"/>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rgbClr val="FF0000"/>
                </a:buClr>
                <a:buSzPts val="2400"/>
                <a:buFont typeface="Arial"/>
                <a:buNone/>
              </a:pPr>
              <a:r>
                <a:rPr lang="ja-JP" sz="2400">
                  <a:solidFill>
                    <a:srgbClr val="FF0000"/>
                  </a:solidFill>
                  <a:latin typeface="Arial"/>
                  <a:ea typeface="Arial"/>
                  <a:cs typeface="Arial"/>
                  <a:sym typeface="Arial"/>
                </a:rPr>
                <a:t>大きな差がある</a:t>
              </a:r>
              <a:endParaRPr sz="2400">
                <a:solidFill>
                  <a:srgbClr val="FF0000"/>
                </a:solidFill>
                <a:latin typeface="Arial"/>
                <a:ea typeface="Arial"/>
                <a:cs typeface="Arial"/>
                <a:sym typeface="Arial"/>
              </a:endParaRPr>
            </a:p>
          </p:txBody>
        </p:sp>
        <p:sp>
          <p:nvSpPr>
            <p:cNvPr id="253" name="Google Shape;253;p19"/>
            <p:cNvSpPr txBox="1"/>
            <p:nvPr/>
          </p:nvSpPr>
          <p:spPr>
            <a:xfrm>
              <a:off x="8167133" y="2281659"/>
              <a:ext cx="1994508" cy="485340"/>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rgbClr val="BF9000"/>
                </a:buClr>
                <a:buSzPts val="2400"/>
                <a:buFont typeface="Arial"/>
                <a:buNone/>
              </a:pPr>
              <a:r>
                <a:rPr lang="ja-JP" sz="2400">
                  <a:solidFill>
                    <a:srgbClr val="BF9000"/>
                  </a:solidFill>
                  <a:latin typeface="Arial"/>
                  <a:ea typeface="Arial"/>
                  <a:cs typeface="Arial"/>
                  <a:sym typeface="Arial"/>
                </a:rPr>
                <a:t>反発が大きい</a:t>
              </a:r>
              <a:endParaRPr sz="2400">
                <a:solidFill>
                  <a:srgbClr val="BF9000"/>
                </a:solidFill>
                <a:latin typeface="Arial"/>
                <a:ea typeface="Arial"/>
                <a:cs typeface="Arial"/>
                <a:sym typeface="Arial"/>
              </a:endParaRPr>
            </a:p>
          </p:txBody>
        </p:sp>
      </p:grpSp>
      <p:pic>
        <p:nvPicPr>
          <p:cNvPr id="254" name="Google Shape;254;p19"/>
          <p:cNvPicPr preferRelativeResize="0"/>
          <p:nvPr/>
        </p:nvPicPr>
        <p:blipFill rotWithShape="1">
          <a:blip r:embed="rId5">
            <a:alphaModFix/>
          </a:blip>
          <a:srcRect b="0" l="0" r="0" t="0"/>
          <a:stretch/>
        </p:blipFill>
        <p:spPr>
          <a:xfrm>
            <a:off x="2841652" y="4415361"/>
            <a:ext cx="1380916" cy="1296593"/>
          </a:xfrm>
          <a:prstGeom prst="rect">
            <a:avLst/>
          </a:prstGeom>
          <a:noFill/>
          <a:ln>
            <a:noFill/>
          </a:ln>
        </p:spPr>
      </p:pic>
      <p:sp>
        <p:nvSpPr>
          <p:cNvPr id="255" name="Google Shape;255;p19"/>
          <p:cNvSpPr/>
          <p:nvPr/>
        </p:nvSpPr>
        <p:spPr>
          <a:xfrm rot="10800000">
            <a:off x="2434506" y="4659365"/>
            <a:ext cx="354293" cy="808583"/>
          </a:xfrm>
          <a:prstGeom prst="upArrow">
            <a:avLst>
              <a:gd fmla="val 50000" name="adj1"/>
              <a:gd fmla="val 50000" name="adj2"/>
            </a:avLst>
          </a:prstGeom>
          <a:solidFill>
            <a:srgbClr val="AEABA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56" name="Google Shape;256;p19"/>
          <p:cNvSpPr txBox="1"/>
          <p:nvPr/>
        </p:nvSpPr>
        <p:spPr>
          <a:xfrm>
            <a:off x="1782646" y="4855803"/>
            <a:ext cx="770899" cy="340260"/>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000"/>
              <a:buFont typeface="Arial"/>
              <a:buNone/>
            </a:pPr>
            <a:r>
              <a:rPr lang="ja-JP" sz="2000">
                <a:solidFill>
                  <a:schemeClr val="dk1"/>
                </a:solidFill>
                <a:latin typeface="Arial"/>
                <a:ea typeface="Arial"/>
                <a:cs typeface="Arial"/>
                <a:sym typeface="Arial"/>
              </a:rPr>
              <a:t>重い</a:t>
            </a:r>
            <a:endParaRPr sz="2000">
              <a:solidFill>
                <a:schemeClr val="dk1"/>
              </a:solidFill>
              <a:latin typeface="Arial"/>
              <a:ea typeface="Arial"/>
              <a:cs typeface="Arial"/>
              <a:sym typeface="Arial"/>
            </a:endParaRPr>
          </a:p>
        </p:txBody>
      </p:sp>
      <p:cxnSp>
        <p:nvCxnSpPr>
          <p:cNvPr id="257" name="Google Shape;257;p19"/>
          <p:cNvCxnSpPr/>
          <p:nvPr/>
        </p:nvCxnSpPr>
        <p:spPr>
          <a:xfrm flipH="1" rot="10800000">
            <a:off x="4290733" y="5054442"/>
            <a:ext cx="2461191" cy="9216"/>
          </a:xfrm>
          <a:prstGeom prst="straightConnector1">
            <a:avLst/>
          </a:prstGeom>
          <a:noFill/>
          <a:ln cap="flat" cmpd="sng" w="9525">
            <a:solidFill>
              <a:schemeClr val="dk1"/>
            </a:solidFill>
            <a:prstDash val="solid"/>
            <a:round/>
            <a:headEnd len="sm" w="sm"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idx="1" type="body"/>
          </p:nvPr>
        </p:nvSpPr>
        <p:spPr>
          <a:xfrm>
            <a:off x="0" y="508000"/>
            <a:ext cx="5820508" cy="5592549"/>
          </a:xfrm>
          <a:prstGeom prst="rect">
            <a:avLst/>
          </a:prstGeom>
          <a:solidFill>
            <a:schemeClr val="lt1">
              <a:alpha val="0"/>
            </a:schemeClr>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600"/>
              <a:buNone/>
            </a:pPr>
            <a:r>
              <a:rPr lang="ja-JP" sz="3600">
                <a:latin typeface="Arial"/>
                <a:ea typeface="Arial"/>
                <a:cs typeface="Arial"/>
                <a:sym typeface="Arial"/>
              </a:rPr>
              <a:t>　　　　発表の流れ</a:t>
            </a:r>
            <a:endParaRPr sz="3600">
              <a:latin typeface="Arial"/>
              <a:ea typeface="Arial"/>
              <a:cs typeface="Arial"/>
              <a:sym typeface="Arial"/>
            </a:endParaRPr>
          </a:p>
          <a:p>
            <a:pPr indent="0" lvl="0" marL="0" rtl="0" algn="l">
              <a:lnSpc>
                <a:spcPct val="150000"/>
              </a:lnSpc>
              <a:spcBef>
                <a:spcPts val="1000"/>
              </a:spcBef>
              <a:spcAft>
                <a:spcPts val="0"/>
              </a:spcAft>
              <a:buClr>
                <a:schemeClr val="dk1"/>
              </a:buClr>
              <a:buSzPts val="3600"/>
              <a:buNone/>
            </a:pPr>
            <a:r>
              <a:rPr lang="ja-JP" sz="3600">
                <a:latin typeface="Arial"/>
                <a:ea typeface="Arial"/>
                <a:cs typeface="Arial"/>
                <a:sym typeface="Arial"/>
              </a:rPr>
              <a:t>1 ストリートサッカーとは</a:t>
            </a:r>
            <a:br>
              <a:rPr lang="ja-JP" sz="3600">
                <a:latin typeface="Arial"/>
                <a:ea typeface="Arial"/>
                <a:cs typeface="Arial"/>
                <a:sym typeface="Arial"/>
              </a:rPr>
            </a:br>
            <a:r>
              <a:rPr lang="ja-JP" sz="3600">
                <a:latin typeface="Arial"/>
                <a:ea typeface="Arial"/>
                <a:cs typeface="Arial"/>
                <a:sym typeface="Arial"/>
              </a:rPr>
              <a:t>2 競技のルールについて</a:t>
            </a:r>
            <a:br>
              <a:rPr lang="ja-JP" sz="3600">
                <a:latin typeface="Arial"/>
                <a:ea typeface="Arial"/>
                <a:cs typeface="Arial"/>
                <a:sym typeface="Arial"/>
              </a:rPr>
            </a:br>
            <a:r>
              <a:rPr lang="ja-JP" sz="3600">
                <a:latin typeface="Arial"/>
                <a:ea typeface="Arial"/>
                <a:cs typeface="Arial"/>
                <a:sym typeface="Arial"/>
              </a:rPr>
              <a:t>3 専用のボールについて</a:t>
            </a:r>
            <a:br>
              <a:rPr lang="ja-JP" sz="3600">
                <a:latin typeface="Arial"/>
                <a:ea typeface="Arial"/>
                <a:cs typeface="Arial"/>
                <a:sym typeface="Arial"/>
              </a:rPr>
            </a:br>
            <a:r>
              <a:rPr lang="ja-JP" sz="3600">
                <a:latin typeface="Arial"/>
                <a:ea typeface="Arial"/>
                <a:cs typeface="Arial"/>
                <a:sym typeface="Arial"/>
              </a:rPr>
              <a:t>4 最後に</a:t>
            </a:r>
            <a:endParaRPr sz="3600">
              <a:latin typeface="Arial"/>
              <a:ea typeface="Arial"/>
              <a:cs typeface="Arial"/>
              <a:sym typeface="Arial"/>
            </a:endParaRPr>
          </a:p>
        </p:txBody>
      </p:sp>
      <p:pic>
        <p:nvPicPr>
          <p:cNvPr id="93" name="Google Shape;93;p2"/>
          <p:cNvPicPr preferRelativeResize="0"/>
          <p:nvPr/>
        </p:nvPicPr>
        <p:blipFill rotWithShape="1">
          <a:blip r:embed="rId3">
            <a:alphaModFix/>
          </a:blip>
          <a:srcRect b="0" l="0" r="0" t="0"/>
          <a:stretch/>
        </p:blipFill>
        <p:spPr>
          <a:xfrm>
            <a:off x="5697415" y="0"/>
            <a:ext cx="6494585"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0"/>
          <p:cNvSpPr txBox="1"/>
          <p:nvPr>
            <p:ph idx="1" type="body"/>
          </p:nvPr>
        </p:nvSpPr>
        <p:spPr>
          <a:xfrm>
            <a:off x="2" y="967991"/>
            <a:ext cx="5169512" cy="3647710"/>
          </a:xfrm>
          <a:prstGeom prst="rect">
            <a:avLst/>
          </a:prstGeom>
          <a:solidFill>
            <a:schemeClr val="lt1">
              <a:alpha val="30980"/>
            </a:schemeClr>
          </a:solidFill>
          <a:ln>
            <a:noFill/>
          </a:ln>
        </p:spPr>
        <p:txBody>
          <a:bodyPr anchorCtr="0" anchor="t" bIns="45700" lIns="91425" spcFirstLastPara="1" rIns="91425" wrap="square" tIns="45700">
            <a:noAutofit/>
          </a:bodyPr>
          <a:lstStyle/>
          <a:p>
            <a:pPr indent="-174625" lvl="0" marL="174625" rtl="0" algn="l">
              <a:lnSpc>
                <a:spcPct val="90000"/>
              </a:lnSpc>
              <a:spcBef>
                <a:spcPts val="0"/>
              </a:spcBef>
              <a:spcAft>
                <a:spcPts val="0"/>
              </a:spcAft>
              <a:buClr>
                <a:schemeClr val="dk1"/>
              </a:buClr>
              <a:buSzPts val="2400"/>
              <a:buNone/>
            </a:pPr>
            <a:r>
              <a:rPr lang="ja-JP">
                <a:latin typeface="Arial"/>
                <a:ea typeface="Arial"/>
                <a:cs typeface="Arial"/>
                <a:sym typeface="Arial"/>
              </a:rPr>
              <a:t>3 サイズ</a:t>
            </a:r>
            <a:br>
              <a:rPr lang="ja-JP">
                <a:latin typeface="Arial"/>
                <a:ea typeface="Arial"/>
                <a:cs typeface="Arial"/>
                <a:sym typeface="Arial"/>
              </a:rPr>
            </a:br>
            <a:r>
              <a:rPr lang="ja-JP">
                <a:latin typeface="Arial"/>
                <a:ea typeface="Arial"/>
                <a:cs typeface="Arial"/>
                <a:sym typeface="Arial"/>
              </a:rPr>
              <a:t>フットサルのボール            4 号球</a:t>
            </a:r>
            <a:br>
              <a:rPr lang="ja-JP">
                <a:latin typeface="Arial"/>
                <a:ea typeface="Arial"/>
                <a:cs typeface="Arial"/>
                <a:sym typeface="Arial"/>
              </a:rPr>
            </a:br>
            <a:r>
              <a:rPr lang="ja-JP">
                <a:latin typeface="Arial"/>
                <a:ea typeface="Arial"/>
                <a:cs typeface="Arial"/>
                <a:sym typeface="Arial"/>
              </a:rPr>
              <a:t>ストリートサッカー            4.5号球 </a:t>
            </a:r>
            <a:br>
              <a:rPr lang="ja-JP">
                <a:latin typeface="Arial"/>
                <a:ea typeface="Arial"/>
                <a:cs typeface="Arial"/>
                <a:sym typeface="Arial"/>
              </a:rPr>
            </a:br>
            <a:r>
              <a:rPr lang="ja-JP">
                <a:latin typeface="Arial"/>
                <a:ea typeface="Arial"/>
                <a:cs typeface="Arial"/>
                <a:sym typeface="Arial"/>
              </a:rPr>
              <a:t>中学生以上サッカーボール  5 号球</a:t>
            </a:r>
            <a:endParaRPr>
              <a:latin typeface="Arial"/>
              <a:ea typeface="Arial"/>
              <a:cs typeface="Arial"/>
              <a:sym typeface="Arial"/>
            </a:endParaRPr>
          </a:p>
          <a:p>
            <a:pPr indent="-174625" lvl="0" marL="174625" rtl="0" algn="l">
              <a:lnSpc>
                <a:spcPct val="90000"/>
              </a:lnSpc>
              <a:spcBef>
                <a:spcPts val="1000"/>
              </a:spcBef>
              <a:spcAft>
                <a:spcPts val="0"/>
              </a:spcAft>
              <a:buClr>
                <a:schemeClr val="dk1"/>
              </a:buClr>
              <a:buSzPts val="2400"/>
              <a:buNone/>
            </a:pPr>
            <a:r>
              <a:t/>
            </a:r>
            <a:endParaRPr>
              <a:latin typeface="Arial"/>
              <a:ea typeface="Arial"/>
              <a:cs typeface="Arial"/>
              <a:sym typeface="Arial"/>
            </a:endParaRPr>
          </a:p>
          <a:p>
            <a:pPr indent="-174625" lvl="0" marL="174625" rtl="0" algn="l">
              <a:lnSpc>
                <a:spcPct val="90000"/>
              </a:lnSpc>
              <a:spcBef>
                <a:spcPts val="1000"/>
              </a:spcBef>
              <a:spcAft>
                <a:spcPts val="0"/>
              </a:spcAft>
              <a:buClr>
                <a:schemeClr val="dk1"/>
              </a:buClr>
              <a:buSzPts val="2400"/>
              <a:buNone/>
            </a:pPr>
            <a:r>
              <a:rPr lang="ja-JP">
                <a:latin typeface="Arial"/>
                <a:ea typeface="Arial"/>
                <a:cs typeface="Arial"/>
                <a:sym typeface="Arial"/>
              </a:rPr>
              <a:t>　　　フットサル　と　サッカーの</a:t>
            </a:r>
            <a:endParaRPr>
              <a:latin typeface="Arial"/>
              <a:ea typeface="Arial"/>
              <a:cs typeface="Arial"/>
              <a:sym typeface="Arial"/>
            </a:endParaRPr>
          </a:p>
          <a:p>
            <a:pPr indent="-174625" lvl="0" marL="174625" rtl="0" algn="l">
              <a:lnSpc>
                <a:spcPct val="90000"/>
              </a:lnSpc>
              <a:spcBef>
                <a:spcPts val="1000"/>
              </a:spcBef>
              <a:spcAft>
                <a:spcPts val="0"/>
              </a:spcAft>
              <a:buClr>
                <a:schemeClr val="dk1"/>
              </a:buClr>
              <a:buSzPts val="2400"/>
              <a:buNone/>
            </a:pPr>
            <a:r>
              <a:rPr lang="ja-JP">
                <a:latin typeface="Arial"/>
                <a:ea typeface="Arial"/>
                <a:cs typeface="Arial"/>
                <a:sym typeface="Arial"/>
              </a:rPr>
              <a:t> 　   　　ちょうど間の大きさ</a:t>
            </a:r>
            <a:endParaRPr>
              <a:latin typeface="Arial"/>
              <a:ea typeface="Arial"/>
              <a:cs typeface="Arial"/>
              <a:sym typeface="Arial"/>
            </a:endParaRPr>
          </a:p>
        </p:txBody>
      </p:sp>
      <p:sp>
        <p:nvSpPr>
          <p:cNvPr id="264" name="Google Shape;264;p20"/>
          <p:cNvSpPr txBox="1"/>
          <p:nvPr/>
        </p:nvSpPr>
        <p:spPr>
          <a:xfrm>
            <a:off x="5222436" y="946009"/>
            <a:ext cx="6913438" cy="3883166"/>
          </a:xfrm>
          <a:prstGeom prst="rect">
            <a:avLst/>
          </a:prstGeom>
          <a:solidFill>
            <a:schemeClr val="lt1">
              <a:alpha val="8000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265" name="Google Shape;265;p20"/>
          <p:cNvGrpSpPr/>
          <p:nvPr/>
        </p:nvGrpSpPr>
        <p:grpSpPr>
          <a:xfrm>
            <a:off x="5570565" y="1168759"/>
            <a:ext cx="5971430" cy="3660416"/>
            <a:chOff x="957187" y="1872255"/>
            <a:chExt cx="5660833" cy="3304458"/>
          </a:xfrm>
        </p:grpSpPr>
        <p:pic>
          <p:nvPicPr>
            <p:cNvPr id="266" name="Google Shape;266;p20"/>
            <p:cNvPicPr preferRelativeResize="0"/>
            <p:nvPr/>
          </p:nvPicPr>
          <p:blipFill rotWithShape="1">
            <a:blip r:embed="rId3">
              <a:alphaModFix/>
            </a:blip>
            <a:srcRect b="0" l="0" r="0" t="0"/>
            <a:stretch/>
          </p:blipFill>
          <p:spPr>
            <a:xfrm>
              <a:off x="1133900" y="2524835"/>
              <a:ext cx="5269553" cy="1897039"/>
            </a:xfrm>
            <a:prstGeom prst="rect">
              <a:avLst/>
            </a:prstGeom>
            <a:noFill/>
            <a:ln>
              <a:noFill/>
            </a:ln>
          </p:spPr>
        </p:pic>
        <p:sp>
          <p:nvSpPr>
            <p:cNvPr id="267" name="Google Shape;267;p20"/>
            <p:cNvSpPr txBox="1"/>
            <p:nvPr/>
          </p:nvSpPr>
          <p:spPr>
            <a:xfrm>
              <a:off x="957187" y="1894323"/>
              <a:ext cx="1201005"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Arial"/>
                  <a:ea typeface="Arial"/>
                  <a:cs typeface="Arial"/>
                  <a:sym typeface="Arial"/>
                </a:rPr>
                <a:t>サッカー</a:t>
              </a:r>
              <a:endParaRPr sz="1800">
                <a:solidFill>
                  <a:schemeClr val="dk1"/>
                </a:solidFill>
                <a:latin typeface="Arial"/>
                <a:ea typeface="Arial"/>
                <a:cs typeface="Arial"/>
                <a:sym typeface="Arial"/>
              </a:endParaRPr>
            </a:p>
          </p:txBody>
        </p:sp>
        <p:sp>
          <p:nvSpPr>
            <p:cNvPr id="268" name="Google Shape;268;p20"/>
            <p:cNvSpPr txBox="1"/>
            <p:nvPr/>
          </p:nvSpPr>
          <p:spPr>
            <a:xfrm>
              <a:off x="1527020" y="4730454"/>
              <a:ext cx="80408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Arial"/>
                  <a:ea typeface="Arial"/>
                  <a:cs typeface="Arial"/>
                  <a:sym typeface="Arial"/>
                </a:rPr>
                <a:t>5号球</a:t>
              </a:r>
              <a:endParaRPr sz="1800">
                <a:solidFill>
                  <a:schemeClr val="dk1"/>
                </a:solidFill>
                <a:latin typeface="Arial"/>
                <a:ea typeface="Arial"/>
                <a:cs typeface="Arial"/>
                <a:sym typeface="Arial"/>
              </a:endParaRPr>
            </a:p>
          </p:txBody>
        </p:sp>
        <p:sp>
          <p:nvSpPr>
            <p:cNvPr id="269" name="Google Shape;269;p20"/>
            <p:cNvSpPr txBox="1"/>
            <p:nvPr/>
          </p:nvSpPr>
          <p:spPr>
            <a:xfrm>
              <a:off x="3328293" y="4789840"/>
              <a:ext cx="10747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Arial"/>
                  <a:ea typeface="Arial"/>
                  <a:cs typeface="Arial"/>
                  <a:sym typeface="Arial"/>
                </a:rPr>
                <a:t>4.5号球</a:t>
              </a:r>
              <a:endParaRPr sz="1800">
                <a:solidFill>
                  <a:schemeClr val="dk1"/>
                </a:solidFill>
                <a:latin typeface="Arial"/>
                <a:ea typeface="Arial"/>
                <a:cs typeface="Arial"/>
                <a:sym typeface="Arial"/>
              </a:endParaRPr>
            </a:p>
          </p:txBody>
        </p:sp>
        <p:sp>
          <p:nvSpPr>
            <p:cNvPr id="270" name="Google Shape;270;p20"/>
            <p:cNvSpPr txBox="1"/>
            <p:nvPr/>
          </p:nvSpPr>
          <p:spPr>
            <a:xfrm>
              <a:off x="5386496" y="4807381"/>
              <a:ext cx="10747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Arial"/>
                  <a:ea typeface="Arial"/>
                  <a:cs typeface="Arial"/>
                  <a:sym typeface="Arial"/>
                </a:rPr>
                <a:t>4号球</a:t>
              </a:r>
              <a:endParaRPr sz="1800">
                <a:solidFill>
                  <a:schemeClr val="dk1"/>
                </a:solidFill>
                <a:latin typeface="Arial"/>
                <a:ea typeface="Arial"/>
                <a:cs typeface="Arial"/>
                <a:sym typeface="Arial"/>
              </a:endParaRPr>
            </a:p>
          </p:txBody>
        </p:sp>
        <p:sp>
          <p:nvSpPr>
            <p:cNvPr id="271" name="Google Shape;271;p20"/>
            <p:cNvSpPr txBox="1"/>
            <p:nvPr/>
          </p:nvSpPr>
          <p:spPr>
            <a:xfrm>
              <a:off x="3130496" y="1872255"/>
              <a:ext cx="1470361"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Arial"/>
                  <a:ea typeface="Arial"/>
                  <a:cs typeface="Arial"/>
                  <a:sym typeface="Arial"/>
                </a:rPr>
                <a:t>ストリート</a:t>
              </a:r>
              <a:endParaRPr sz="1800">
                <a:solidFill>
                  <a:schemeClr val="dk1"/>
                </a:solidFill>
                <a:latin typeface="Arial"/>
                <a:ea typeface="Arial"/>
                <a:cs typeface="Arial"/>
                <a:sym typeface="Arial"/>
              </a:endParaRPr>
            </a:p>
          </p:txBody>
        </p:sp>
        <p:sp>
          <p:nvSpPr>
            <p:cNvPr id="272" name="Google Shape;272;p20"/>
            <p:cNvSpPr txBox="1"/>
            <p:nvPr/>
          </p:nvSpPr>
          <p:spPr>
            <a:xfrm>
              <a:off x="5229738" y="1894323"/>
              <a:ext cx="1388282"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Arial"/>
                  <a:ea typeface="Arial"/>
                  <a:cs typeface="Arial"/>
                  <a:sym typeface="Arial"/>
                </a:rPr>
                <a:t>フットサル</a:t>
              </a:r>
              <a:endParaRPr sz="1800">
                <a:solidFill>
                  <a:schemeClr val="dk1"/>
                </a:solidFill>
                <a:latin typeface="Arial"/>
                <a:ea typeface="Arial"/>
                <a:cs typeface="Arial"/>
                <a:sym typeface="Arial"/>
              </a:endParaRPr>
            </a:p>
          </p:txBody>
        </p:sp>
      </p:grpSp>
      <p:sp>
        <p:nvSpPr>
          <p:cNvPr id="273" name="Google Shape;273;p20"/>
          <p:cNvSpPr txBox="1"/>
          <p:nvPr/>
        </p:nvSpPr>
        <p:spPr>
          <a:xfrm>
            <a:off x="1" y="3118"/>
            <a:ext cx="12192000" cy="942891"/>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203125"/>
              </a:lnSpc>
              <a:spcBef>
                <a:spcPts val="0"/>
              </a:spcBef>
              <a:spcAft>
                <a:spcPts val="0"/>
              </a:spcAft>
              <a:buClr>
                <a:schemeClr val="dk1"/>
              </a:buClr>
              <a:buSzPts val="3200"/>
              <a:buFont typeface="Arial"/>
              <a:buNone/>
            </a:pPr>
            <a:r>
              <a:rPr lang="ja-JP" sz="3200">
                <a:solidFill>
                  <a:schemeClr val="dk1"/>
                </a:solidFill>
                <a:latin typeface="Arial"/>
                <a:ea typeface="Arial"/>
                <a:cs typeface="Arial"/>
                <a:sym typeface="Arial"/>
              </a:rPr>
              <a:t>違いその3 サイズ</a:t>
            </a:r>
            <a:endParaRPr sz="32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1"/>
          <p:cNvSpPr txBox="1"/>
          <p:nvPr>
            <p:ph idx="1" type="body"/>
          </p:nvPr>
        </p:nvSpPr>
        <p:spPr>
          <a:xfrm>
            <a:off x="-16884" y="934852"/>
            <a:ext cx="5598534" cy="2967152"/>
          </a:xfrm>
          <a:prstGeom prst="rect">
            <a:avLst/>
          </a:prstGeom>
          <a:solidFill>
            <a:schemeClr val="lt1">
              <a:alpha val="30980"/>
            </a:schemeClr>
          </a:solidFill>
          <a:ln>
            <a:noFill/>
          </a:ln>
        </p:spPr>
        <p:txBody>
          <a:bodyPr anchorCtr="0" anchor="t" bIns="45700" lIns="91425" spcFirstLastPara="1" rIns="91425" wrap="square" tIns="45700">
            <a:noAutofit/>
          </a:bodyPr>
          <a:lstStyle/>
          <a:p>
            <a:pPr indent="-174625" lvl="0" marL="174625" rtl="0" algn="l">
              <a:lnSpc>
                <a:spcPct val="90000"/>
              </a:lnSpc>
              <a:spcBef>
                <a:spcPts val="0"/>
              </a:spcBef>
              <a:spcAft>
                <a:spcPts val="0"/>
              </a:spcAft>
              <a:buClr>
                <a:schemeClr val="dk1"/>
              </a:buClr>
              <a:buSzPts val="2400"/>
              <a:buNone/>
            </a:pPr>
            <a:r>
              <a:t/>
            </a:r>
            <a:endParaRPr>
              <a:latin typeface="Arial"/>
              <a:ea typeface="Arial"/>
              <a:cs typeface="Arial"/>
              <a:sym typeface="Arial"/>
            </a:endParaRPr>
          </a:p>
          <a:p>
            <a:pPr indent="-174625" lvl="0" marL="174625" rtl="0" algn="l">
              <a:lnSpc>
                <a:spcPct val="90000"/>
              </a:lnSpc>
              <a:spcBef>
                <a:spcPts val="1000"/>
              </a:spcBef>
              <a:spcAft>
                <a:spcPts val="0"/>
              </a:spcAft>
              <a:buClr>
                <a:schemeClr val="dk1"/>
              </a:buClr>
              <a:buSzPts val="2400"/>
              <a:buNone/>
            </a:pPr>
            <a:r>
              <a:rPr lang="ja-JP">
                <a:latin typeface="Arial"/>
                <a:ea typeface="Arial"/>
                <a:cs typeface="Arial"/>
                <a:sym typeface="Arial"/>
              </a:rPr>
              <a:t>   種類は色々あるが基本的に全部</a:t>
            </a:r>
            <a:endParaRPr>
              <a:latin typeface="Arial"/>
              <a:ea typeface="Arial"/>
              <a:cs typeface="Arial"/>
              <a:sym typeface="Arial"/>
            </a:endParaRPr>
          </a:p>
          <a:p>
            <a:pPr indent="-174625" lvl="0" marL="174625" rtl="0" algn="l">
              <a:lnSpc>
                <a:spcPct val="90000"/>
              </a:lnSpc>
              <a:spcBef>
                <a:spcPts val="1000"/>
              </a:spcBef>
              <a:spcAft>
                <a:spcPts val="0"/>
              </a:spcAft>
              <a:buClr>
                <a:schemeClr val="dk1"/>
              </a:buClr>
              <a:buSzPts val="2400"/>
              <a:buNone/>
            </a:pPr>
            <a:r>
              <a:rPr lang="ja-JP">
                <a:latin typeface="Arial"/>
                <a:ea typeface="Arial"/>
                <a:cs typeface="Arial"/>
                <a:sym typeface="Arial"/>
              </a:rPr>
              <a:t>   かっこいい。</a:t>
            </a:r>
            <a:endParaRPr>
              <a:latin typeface="Arial"/>
              <a:ea typeface="Arial"/>
              <a:cs typeface="Arial"/>
              <a:sym typeface="Arial"/>
            </a:endParaRPr>
          </a:p>
          <a:p>
            <a:pPr indent="-174625" lvl="0" marL="174625" rtl="0" algn="l">
              <a:lnSpc>
                <a:spcPct val="90000"/>
              </a:lnSpc>
              <a:spcBef>
                <a:spcPts val="1000"/>
              </a:spcBef>
              <a:spcAft>
                <a:spcPts val="0"/>
              </a:spcAft>
              <a:buClr>
                <a:schemeClr val="dk1"/>
              </a:buClr>
              <a:buSzPts val="2400"/>
              <a:buNone/>
            </a:pPr>
            <a:r>
              <a:t/>
            </a:r>
            <a:endParaRPr>
              <a:latin typeface="Arial"/>
              <a:ea typeface="Arial"/>
              <a:cs typeface="Arial"/>
              <a:sym typeface="Arial"/>
            </a:endParaRPr>
          </a:p>
          <a:p>
            <a:pPr indent="-174625" lvl="0" marL="174625" rtl="0" algn="l">
              <a:lnSpc>
                <a:spcPct val="90000"/>
              </a:lnSpc>
              <a:spcBef>
                <a:spcPts val="1000"/>
              </a:spcBef>
              <a:spcAft>
                <a:spcPts val="0"/>
              </a:spcAft>
              <a:buClr>
                <a:schemeClr val="dk1"/>
              </a:buClr>
              <a:buSzPts val="2400"/>
              <a:buNone/>
            </a:pPr>
            <a:r>
              <a:rPr lang="ja-JP">
                <a:latin typeface="Arial"/>
                <a:ea typeface="Arial"/>
                <a:cs typeface="Arial"/>
                <a:sym typeface="Arial"/>
              </a:rPr>
              <a:t> 　ボールの表面素材に使われる</a:t>
            </a:r>
            <a:br>
              <a:rPr lang="ja-JP">
                <a:latin typeface="Arial"/>
                <a:ea typeface="Arial"/>
                <a:cs typeface="Arial"/>
                <a:sym typeface="Arial"/>
              </a:rPr>
            </a:br>
            <a:r>
              <a:rPr lang="ja-JP">
                <a:latin typeface="Arial"/>
                <a:ea typeface="Arial"/>
                <a:cs typeface="Arial"/>
                <a:sym typeface="Arial"/>
              </a:rPr>
              <a:t> デニム素材の経年変化で時間が経つと</a:t>
            </a:r>
            <a:endParaRPr>
              <a:latin typeface="Arial"/>
              <a:ea typeface="Arial"/>
              <a:cs typeface="Arial"/>
              <a:sym typeface="Arial"/>
            </a:endParaRPr>
          </a:p>
          <a:p>
            <a:pPr indent="-174625" lvl="0" marL="174625" rtl="0" algn="l">
              <a:lnSpc>
                <a:spcPct val="90000"/>
              </a:lnSpc>
              <a:spcBef>
                <a:spcPts val="1000"/>
              </a:spcBef>
              <a:spcAft>
                <a:spcPts val="0"/>
              </a:spcAft>
              <a:buClr>
                <a:schemeClr val="dk1"/>
              </a:buClr>
              <a:buSzPts val="2400"/>
              <a:buNone/>
            </a:pPr>
            <a:r>
              <a:rPr lang="ja-JP">
                <a:latin typeface="Arial"/>
                <a:ea typeface="Arial"/>
                <a:cs typeface="Arial"/>
                <a:sym typeface="Arial"/>
              </a:rPr>
              <a:t>　さらにかっこよくなる。</a:t>
            </a:r>
            <a:endParaRPr>
              <a:latin typeface="Arial"/>
              <a:ea typeface="Arial"/>
              <a:cs typeface="Arial"/>
              <a:sym typeface="Arial"/>
            </a:endParaRPr>
          </a:p>
          <a:p>
            <a:pPr indent="-174625" lvl="0" marL="174625" rtl="0" algn="l">
              <a:lnSpc>
                <a:spcPct val="90000"/>
              </a:lnSpc>
              <a:spcBef>
                <a:spcPts val="1000"/>
              </a:spcBef>
              <a:spcAft>
                <a:spcPts val="0"/>
              </a:spcAft>
              <a:buClr>
                <a:schemeClr val="dk1"/>
              </a:buClr>
              <a:buSzPts val="2400"/>
              <a:buNone/>
            </a:pPr>
            <a:r>
              <a:rPr lang="ja-JP">
                <a:latin typeface="Arial"/>
                <a:ea typeface="Arial"/>
                <a:cs typeface="Arial"/>
                <a:sym typeface="Arial"/>
              </a:rPr>
              <a:t>	</a:t>
            </a:r>
            <a:endParaRPr/>
          </a:p>
        </p:txBody>
      </p:sp>
      <p:sp>
        <p:nvSpPr>
          <p:cNvPr id="280" name="Google Shape;280;p21"/>
          <p:cNvSpPr txBox="1"/>
          <p:nvPr/>
        </p:nvSpPr>
        <p:spPr>
          <a:xfrm>
            <a:off x="5485845" y="934852"/>
            <a:ext cx="6706155" cy="5911992"/>
          </a:xfrm>
          <a:prstGeom prst="rect">
            <a:avLst/>
          </a:prstGeom>
          <a:solidFill>
            <a:schemeClr val="lt1">
              <a:alpha val="8000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81" name="Google Shape;281;p21"/>
          <p:cNvSpPr txBox="1"/>
          <p:nvPr/>
        </p:nvSpPr>
        <p:spPr>
          <a:xfrm>
            <a:off x="1" y="3118"/>
            <a:ext cx="12192000" cy="942891"/>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203125"/>
              </a:lnSpc>
              <a:spcBef>
                <a:spcPts val="0"/>
              </a:spcBef>
              <a:spcAft>
                <a:spcPts val="0"/>
              </a:spcAft>
              <a:buClr>
                <a:schemeClr val="dk1"/>
              </a:buClr>
              <a:buSzPts val="3200"/>
              <a:buFont typeface="Arial"/>
              <a:buNone/>
            </a:pPr>
            <a:r>
              <a:rPr lang="ja-JP" sz="3200">
                <a:solidFill>
                  <a:schemeClr val="dk1"/>
                </a:solidFill>
                <a:latin typeface="Arial"/>
                <a:ea typeface="Arial"/>
                <a:cs typeface="Arial"/>
                <a:sym typeface="Arial"/>
              </a:rPr>
              <a:t>違いその4 デザインが滅茶苦茶かっこいい</a:t>
            </a:r>
            <a:endParaRPr sz="3200">
              <a:solidFill>
                <a:schemeClr val="dk1"/>
              </a:solidFill>
              <a:latin typeface="Arial"/>
              <a:ea typeface="Arial"/>
              <a:cs typeface="Arial"/>
              <a:sym typeface="Arial"/>
            </a:endParaRPr>
          </a:p>
          <a:p>
            <a:pPr indent="0" lvl="0" marL="0" marR="0" rtl="0" algn="l">
              <a:lnSpc>
                <a:spcPct val="203125"/>
              </a:lnSpc>
              <a:spcBef>
                <a:spcPts val="100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pic>
        <p:nvPicPr>
          <p:cNvPr id="282" name="Google Shape;282;p21"/>
          <p:cNvPicPr preferRelativeResize="0"/>
          <p:nvPr/>
        </p:nvPicPr>
        <p:blipFill rotWithShape="1">
          <a:blip r:embed="rId3">
            <a:alphaModFix/>
          </a:blip>
          <a:srcRect b="0" l="0" r="0" t="0"/>
          <a:stretch/>
        </p:blipFill>
        <p:spPr>
          <a:xfrm>
            <a:off x="5659614" y="1337663"/>
            <a:ext cx="1853399" cy="1853399"/>
          </a:xfrm>
          <a:prstGeom prst="rect">
            <a:avLst/>
          </a:prstGeom>
          <a:noFill/>
          <a:ln>
            <a:noFill/>
          </a:ln>
        </p:spPr>
      </p:pic>
      <p:pic>
        <p:nvPicPr>
          <p:cNvPr id="283" name="Google Shape;283;p21"/>
          <p:cNvPicPr preferRelativeResize="0"/>
          <p:nvPr/>
        </p:nvPicPr>
        <p:blipFill rotWithShape="1">
          <a:blip r:embed="rId4">
            <a:alphaModFix/>
          </a:blip>
          <a:srcRect b="0" l="0" r="0" t="0"/>
          <a:stretch/>
        </p:blipFill>
        <p:spPr>
          <a:xfrm>
            <a:off x="7554013" y="252341"/>
            <a:ext cx="2392599" cy="2398641"/>
          </a:xfrm>
          <a:prstGeom prst="rect">
            <a:avLst/>
          </a:prstGeom>
          <a:noFill/>
          <a:ln>
            <a:noFill/>
          </a:ln>
        </p:spPr>
      </p:pic>
      <p:pic>
        <p:nvPicPr>
          <p:cNvPr id="284" name="Google Shape;284;p21"/>
          <p:cNvPicPr preferRelativeResize="0"/>
          <p:nvPr/>
        </p:nvPicPr>
        <p:blipFill rotWithShape="1">
          <a:blip r:embed="rId5">
            <a:alphaModFix/>
          </a:blip>
          <a:srcRect b="0" l="0" r="0" t="0"/>
          <a:stretch/>
        </p:blipFill>
        <p:spPr>
          <a:xfrm>
            <a:off x="9861702" y="1118768"/>
            <a:ext cx="1954070" cy="1998081"/>
          </a:xfrm>
          <a:prstGeom prst="rect">
            <a:avLst/>
          </a:prstGeom>
          <a:noFill/>
          <a:ln>
            <a:noFill/>
          </a:ln>
        </p:spPr>
      </p:pic>
      <p:grpSp>
        <p:nvGrpSpPr>
          <p:cNvPr id="285" name="Google Shape;285;p21"/>
          <p:cNvGrpSpPr/>
          <p:nvPr/>
        </p:nvGrpSpPr>
        <p:grpSpPr>
          <a:xfrm>
            <a:off x="570117" y="4377642"/>
            <a:ext cx="4725589" cy="2480358"/>
            <a:chOff x="-207023" y="4076297"/>
            <a:chExt cx="4725589" cy="2480358"/>
          </a:xfrm>
        </p:grpSpPr>
        <p:pic>
          <p:nvPicPr>
            <p:cNvPr id="286" name="Google Shape;286;p21"/>
            <p:cNvPicPr preferRelativeResize="0"/>
            <p:nvPr/>
          </p:nvPicPr>
          <p:blipFill rotWithShape="1">
            <a:blip r:embed="rId6">
              <a:alphaModFix/>
            </a:blip>
            <a:srcRect b="0" l="0" r="0" t="0"/>
            <a:stretch/>
          </p:blipFill>
          <p:spPr>
            <a:xfrm>
              <a:off x="-16884" y="4076297"/>
              <a:ext cx="4107187" cy="2480358"/>
            </a:xfrm>
            <a:prstGeom prst="rect">
              <a:avLst/>
            </a:prstGeom>
            <a:noFill/>
            <a:ln>
              <a:noFill/>
            </a:ln>
          </p:spPr>
        </p:pic>
        <p:sp>
          <p:nvSpPr>
            <p:cNvPr id="287" name="Google Shape;287;p21"/>
            <p:cNvSpPr/>
            <p:nvPr/>
          </p:nvSpPr>
          <p:spPr>
            <a:xfrm>
              <a:off x="-207023" y="5567424"/>
              <a:ext cx="4725589" cy="696994"/>
            </a:xfrm>
            <a:prstGeom prst="rightArrow">
              <a:avLst>
                <a:gd fmla="val 50000" name="adj1"/>
                <a:gd fmla="val 50000" name="adj2"/>
              </a:avLst>
            </a:prstGeom>
            <a:solidFill>
              <a:srgbClr val="833C0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800">
                  <a:solidFill>
                    <a:schemeClr val="lt1"/>
                  </a:solidFill>
                  <a:latin typeface="Quattrocento Sans"/>
                  <a:ea typeface="Quattrocento Sans"/>
                  <a:cs typeface="Quattrocento Sans"/>
                  <a:sym typeface="Quattrocento Sans"/>
                </a:rPr>
                <a:t>デニム素材の経年変化</a:t>
              </a:r>
              <a:endParaRPr sz="1800">
                <a:solidFill>
                  <a:schemeClr val="lt1"/>
                </a:solidFill>
                <a:latin typeface="Quattrocento Sans"/>
                <a:ea typeface="Quattrocento Sans"/>
                <a:cs typeface="Quattrocento Sans"/>
                <a:sym typeface="Quattrocento Sans"/>
              </a:endParaRPr>
            </a:p>
          </p:txBody>
        </p:sp>
      </p:grpSp>
      <p:pic>
        <p:nvPicPr>
          <p:cNvPr id="288" name="Google Shape;288;p21"/>
          <p:cNvPicPr preferRelativeResize="0"/>
          <p:nvPr/>
        </p:nvPicPr>
        <p:blipFill rotWithShape="1">
          <a:blip r:embed="rId7">
            <a:alphaModFix/>
          </a:blip>
          <a:srcRect b="0" l="0" r="0" t="0"/>
          <a:stretch/>
        </p:blipFill>
        <p:spPr>
          <a:xfrm>
            <a:off x="7964534" y="4821822"/>
            <a:ext cx="1897168" cy="1897168"/>
          </a:xfrm>
          <a:prstGeom prst="rect">
            <a:avLst/>
          </a:prstGeom>
          <a:noFill/>
          <a:ln>
            <a:noFill/>
          </a:ln>
        </p:spPr>
      </p:pic>
      <p:pic>
        <p:nvPicPr>
          <p:cNvPr id="289" name="Google Shape;289;p21"/>
          <p:cNvPicPr preferRelativeResize="0"/>
          <p:nvPr/>
        </p:nvPicPr>
        <p:blipFill rotWithShape="1">
          <a:blip r:embed="rId8">
            <a:alphaModFix/>
          </a:blip>
          <a:srcRect b="0" l="0" r="0" t="0"/>
          <a:stretch/>
        </p:blipFill>
        <p:spPr>
          <a:xfrm rot="-5699808">
            <a:off x="9233028" y="3872164"/>
            <a:ext cx="3668932" cy="2140210"/>
          </a:xfrm>
          <a:prstGeom prst="rect">
            <a:avLst/>
          </a:prstGeom>
          <a:noFill/>
          <a:ln>
            <a:noFill/>
          </a:ln>
        </p:spPr>
      </p:pic>
      <p:pic>
        <p:nvPicPr>
          <p:cNvPr id="290" name="Google Shape;290;p21"/>
          <p:cNvPicPr preferRelativeResize="0"/>
          <p:nvPr/>
        </p:nvPicPr>
        <p:blipFill rotWithShape="1">
          <a:blip r:embed="rId9">
            <a:alphaModFix/>
          </a:blip>
          <a:srcRect b="0" l="0" r="0" t="0"/>
          <a:stretch/>
        </p:blipFill>
        <p:spPr>
          <a:xfrm>
            <a:off x="5520460" y="4080829"/>
            <a:ext cx="2191074" cy="2191074"/>
          </a:xfrm>
          <a:prstGeom prst="rect">
            <a:avLst/>
          </a:prstGeom>
          <a:noFill/>
          <a:ln>
            <a:noFill/>
          </a:ln>
        </p:spPr>
      </p:pic>
      <p:pic>
        <p:nvPicPr>
          <p:cNvPr id="291" name="Google Shape;291;p21"/>
          <p:cNvPicPr preferRelativeResize="0"/>
          <p:nvPr/>
        </p:nvPicPr>
        <p:blipFill rotWithShape="1">
          <a:blip r:embed="rId10">
            <a:alphaModFix/>
          </a:blip>
          <a:srcRect b="0" l="0" r="0" t="0"/>
          <a:stretch/>
        </p:blipFill>
        <p:spPr>
          <a:xfrm>
            <a:off x="7793534" y="2650982"/>
            <a:ext cx="1986168" cy="19374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2"/>
          <p:cNvSpPr txBox="1"/>
          <p:nvPr/>
        </p:nvSpPr>
        <p:spPr>
          <a:xfrm>
            <a:off x="-26020" y="920151"/>
            <a:ext cx="12218020" cy="5911992"/>
          </a:xfrm>
          <a:prstGeom prst="rect">
            <a:avLst/>
          </a:prstGeom>
          <a:solidFill>
            <a:schemeClr val="lt1">
              <a:alpha val="8000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298" name="Google Shape;298;p22"/>
          <p:cNvGrpSpPr/>
          <p:nvPr/>
        </p:nvGrpSpPr>
        <p:grpSpPr>
          <a:xfrm>
            <a:off x="241139" y="1729340"/>
            <a:ext cx="1792424" cy="2663099"/>
            <a:chOff x="5544881" y="4795696"/>
            <a:chExt cx="1981040" cy="2234166"/>
          </a:xfrm>
        </p:grpSpPr>
        <p:pic>
          <p:nvPicPr>
            <p:cNvPr id="299" name="Google Shape;299;p22"/>
            <p:cNvPicPr preferRelativeResize="0"/>
            <p:nvPr/>
          </p:nvPicPr>
          <p:blipFill rotWithShape="1">
            <a:blip r:embed="rId3">
              <a:alphaModFix/>
            </a:blip>
            <a:srcRect b="0" l="0" r="0" t="0"/>
            <a:stretch/>
          </p:blipFill>
          <p:spPr>
            <a:xfrm>
              <a:off x="5544881" y="4795696"/>
              <a:ext cx="1981040" cy="1666973"/>
            </a:xfrm>
            <a:prstGeom prst="rect">
              <a:avLst/>
            </a:prstGeom>
            <a:noFill/>
            <a:ln>
              <a:noFill/>
            </a:ln>
          </p:spPr>
        </p:pic>
        <p:sp>
          <p:nvSpPr>
            <p:cNvPr id="300" name="Google Shape;300;p22"/>
            <p:cNvSpPr txBox="1"/>
            <p:nvPr/>
          </p:nvSpPr>
          <p:spPr>
            <a:xfrm>
              <a:off x="5842377" y="6539119"/>
              <a:ext cx="1386049" cy="490743"/>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400"/>
                <a:buFont typeface="Arial"/>
                <a:buNone/>
              </a:pPr>
              <a:r>
                <a:rPr lang="ja-JP" sz="2400">
                  <a:solidFill>
                    <a:schemeClr val="dk1"/>
                  </a:solidFill>
                  <a:latin typeface="Arial"/>
                  <a:ea typeface="Arial"/>
                  <a:cs typeface="Arial"/>
                  <a:sym typeface="Arial"/>
                </a:rPr>
                <a:t>ドラゴン</a:t>
              </a:r>
              <a:endParaRPr sz="2400">
                <a:solidFill>
                  <a:schemeClr val="dk1"/>
                </a:solidFill>
                <a:latin typeface="Arial"/>
                <a:ea typeface="Arial"/>
                <a:cs typeface="Arial"/>
                <a:sym typeface="Arial"/>
              </a:endParaRPr>
            </a:p>
          </p:txBody>
        </p:sp>
      </p:grpSp>
      <p:sp>
        <p:nvSpPr>
          <p:cNvPr id="301" name="Google Shape;301;p22"/>
          <p:cNvSpPr txBox="1"/>
          <p:nvPr/>
        </p:nvSpPr>
        <p:spPr>
          <a:xfrm>
            <a:off x="1" y="3118"/>
            <a:ext cx="12192000" cy="942891"/>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203125"/>
              </a:lnSpc>
              <a:spcBef>
                <a:spcPts val="0"/>
              </a:spcBef>
              <a:spcAft>
                <a:spcPts val="0"/>
              </a:spcAft>
              <a:buClr>
                <a:schemeClr val="dk1"/>
              </a:buClr>
              <a:buSzPts val="3200"/>
              <a:buFont typeface="Arial"/>
              <a:buNone/>
            </a:pPr>
            <a:r>
              <a:rPr lang="ja-JP" sz="3200">
                <a:solidFill>
                  <a:schemeClr val="dk1"/>
                </a:solidFill>
                <a:latin typeface="Arial"/>
                <a:ea typeface="Arial"/>
                <a:cs typeface="Arial"/>
                <a:sym typeface="Arial"/>
              </a:rPr>
              <a:t>「ドラゴンボール」と呼んでいます。</a:t>
            </a:r>
            <a:endParaRPr sz="3200">
              <a:solidFill>
                <a:schemeClr val="dk1"/>
              </a:solidFill>
              <a:latin typeface="Arial"/>
              <a:ea typeface="Arial"/>
              <a:cs typeface="Arial"/>
              <a:sym typeface="Arial"/>
            </a:endParaRPr>
          </a:p>
        </p:txBody>
      </p:sp>
      <p:sp>
        <p:nvSpPr>
          <p:cNvPr id="302" name="Google Shape;302;p22"/>
          <p:cNvSpPr txBox="1"/>
          <p:nvPr>
            <p:ph idx="1" type="body"/>
          </p:nvPr>
        </p:nvSpPr>
        <p:spPr>
          <a:xfrm>
            <a:off x="0" y="1296325"/>
            <a:ext cx="11956648" cy="675926"/>
          </a:xfrm>
          <a:prstGeom prst="rect">
            <a:avLst/>
          </a:prstGeom>
          <a:solidFill>
            <a:schemeClr val="lt1">
              <a:alpha val="30980"/>
            </a:schemeClr>
          </a:solidFill>
          <a:ln>
            <a:noFill/>
          </a:ln>
        </p:spPr>
        <p:txBody>
          <a:bodyPr anchorCtr="0" anchor="t" bIns="45700" lIns="91425" spcFirstLastPara="1" rIns="91425" wrap="square" tIns="45700">
            <a:normAutofit/>
          </a:bodyPr>
          <a:lstStyle/>
          <a:p>
            <a:pPr indent="-174625" lvl="0" marL="174625" rtl="0" algn="l">
              <a:lnSpc>
                <a:spcPct val="90000"/>
              </a:lnSpc>
              <a:spcBef>
                <a:spcPts val="0"/>
              </a:spcBef>
              <a:spcAft>
                <a:spcPts val="0"/>
              </a:spcAft>
              <a:buClr>
                <a:schemeClr val="dk1"/>
              </a:buClr>
              <a:buSzPts val="2400"/>
              <a:buNone/>
            </a:pPr>
            <a:r>
              <a:rPr lang="ja-JP">
                <a:latin typeface="Arial"/>
                <a:ea typeface="Arial"/>
                <a:cs typeface="Arial"/>
                <a:sym typeface="Arial"/>
              </a:rPr>
              <a:t>象徴としてどれもドラゴンのマークがついてる ので　</a:t>
            </a:r>
            <a:r>
              <a:rPr lang="ja-JP">
                <a:solidFill>
                  <a:srgbClr val="FF0000"/>
                </a:solidFill>
                <a:latin typeface="Arial"/>
                <a:ea typeface="Arial"/>
                <a:cs typeface="Arial"/>
                <a:sym typeface="Arial"/>
              </a:rPr>
              <a:t>「ドラゴンボール」 </a:t>
            </a:r>
            <a:r>
              <a:rPr lang="ja-JP">
                <a:latin typeface="Arial"/>
                <a:ea typeface="Arial"/>
                <a:cs typeface="Arial"/>
                <a:sym typeface="Arial"/>
              </a:rPr>
              <a:t>と自分は呼んでいる。</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t/>
            </a:r>
            <a:endParaRPr/>
          </a:p>
        </p:txBody>
      </p:sp>
      <p:pic>
        <p:nvPicPr>
          <p:cNvPr id="303" name="Google Shape;303;p22"/>
          <p:cNvPicPr preferRelativeResize="0"/>
          <p:nvPr/>
        </p:nvPicPr>
        <p:blipFill rotWithShape="1">
          <a:blip r:embed="rId4">
            <a:alphaModFix/>
          </a:blip>
          <a:srcRect b="0" l="0" r="0" t="0"/>
          <a:stretch/>
        </p:blipFill>
        <p:spPr>
          <a:xfrm>
            <a:off x="8298630" y="1877308"/>
            <a:ext cx="2044439" cy="1919598"/>
          </a:xfrm>
          <a:prstGeom prst="rect">
            <a:avLst/>
          </a:prstGeom>
          <a:noFill/>
          <a:ln>
            <a:noFill/>
          </a:ln>
        </p:spPr>
      </p:pic>
      <p:sp>
        <p:nvSpPr>
          <p:cNvPr id="304" name="Google Shape;304;p22"/>
          <p:cNvSpPr/>
          <p:nvPr/>
        </p:nvSpPr>
        <p:spPr>
          <a:xfrm>
            <a:off x="2033563" y="2122420"/>
            <a:ext cx="1645944" cy="1507033"/>
          </a:xfrm>
          <a:prstGeom prst="mathPlus">
            <a:avLst>
              <a:gd fmla="val 23520" name="adj1"/>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pic>
        <p:nvPicPr>
          <p:cNvPr id="305" name="Google Shape;305;p22"/>
          <p:cNvPicPr preferRelativeResize="0"/>
          <p:nvPr/>
        </p:nvPicPr>
        <p:blipFill rotWithShape="1">
          <a:blip r:embed="rId5">
            <a:alphaModFix/>
          </a:blip>
          <a:srcRect b="0" l="0" r="0" t="0"/>
          <a:stretch/>
        </p:blipFill>
        <p:spPr>
          <a:xfrm>
            <a:off x="3755197" y="1732046"/>
            <a:ext cx="2047577" cy="2047577"/>
          </a:xfrm>
          <a:prstGeom prst="rect">
            <a:avLst/>
          </a:prstGeom>
          <a:noFill/>
          <a:ln>
            <a:noFill/>
          </a:ln>
        </p:spPr>
      </p:pic>
      <p:sp>
        <p:nvSpPr>
          <p:cNvPr id="306" name="Google Shape;306;p22"/>
          <p:cNvSpPr txBox="1"/>
          <p:nvPr/>
        </p:nvSpPr>
        <p:spPr>
          <a:xfrm>
            <a:off x="4260248" y="3876147"/>
            <a:ext cx="1254082" cy="407865"/>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400"/>
              <a:buFont typeface="Arial"/>
              <a:buNone/>
            </a:pPr>
            <a:r>
              <a:rPr lang="ja-JP" sz="2400">
                <a:solidFill>
                  <a:schemeClr val="dk1"/>
                </a:solidFill>
                <a:latin typeface="Arial"/>
                <a:ea typeface="Arial"/>
                <a:cs typeface="Arial"/>
                <a:sym typeface="Arial"/>
              </a:rPr>
              <a:t>ボール</a:t>
            </a:r>
            <a:endParaRPr sz="2400">
              <a:solidFill>
                <a:schemeClr val="dk1"/>
              </a:solidFill>
              <a:latin typeface="Arial"/>
              <a:ea typeface="Arial"/>
              <a:cs typeface="Arial"/>
              <a:sym typeface="Arial"/>
            </a:endParaRPr>
          </a:p>
        </p:txBody>
      </p:sp>
      <p:sp>
        <p:nvSpPr>
          <p:cNvPr id="307" name="Google Shape;307;p22"/>
          <p:cNvSpPr/>
          <p:nvPr/>
        </p:nvSpPr>
        <p:spPr>
          <a:xfrm>
            <a:off x="6481368" y="2369858"/>
            <a:ext cx="914400" cy="914400"/>
          </a:xfrm>
          <a:prstGeom prst="mathEqual">
            <a:avLst>
              <a:gd fmla="val 23520" name="adj1"/>
              <a:gd fmla="val 6882"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08" name="Google Shape;308;p22"/>
          <p:cNvSpPr txBox="1"/>
          <p:nvPr/>
        </p:nvSpPr>
        <p:spPr>
          <a:xfrm>
            <a:off x="8321079" y="3852511"/>
            <a:ext cx="2027460" cy="431501"/>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400"/>
              <a:buFont typeface="Arial"/>
              <a:buNone/>
            </a:pPr>
            <a:r>
              <a:rPr lang="ja-JP" sz="2400">
                <a:solidFill>
                  <a:schemeClr val="dk1"/>
                </a:solidFill>
                <a:latin typeface="Arial"/>
                <a:ea typeface="Arial"/>
                <a:cs typeface="Arial"/>
                <a:sym typeface="Arial"/>
              </a:rPr>
              <a:t>ドラゴンボール</a:t>
            </a:r>
            <a:endParaRPr sz="2400">
              <a:solidFill>
                <a:schemeClr val="dk1"/>
              </a:solidFill>
              <a:latin typeface="Arial"/>
              <a:ea typeface="Arial"/>
              <a:cs typeface="Arial"/>
              <a:sym typeface="Arial"/>
            </a:endParaRPr>
          </a:p>
        </p:txBody>
      </p:sp>
      <p:grpSp>
        <p:nvGrpSpPr>
          <p:cNvPr id="309" name="Google Shape;309;p22"/>
          <p:cNvGrpSpPr/>
          <p:nvPr/>
        </p:nvGrpSpPr>
        <p:grpSpPr>
          <a:xfrm>
            <a:off x="1637324" y="4008132"/>
            <a:ext cx="8827290" cy="3567990"/>
            <a:chOff x="1637324" y="4008132"/>
            <a:chExt cx="8827290" cy="3567990"/>
          </a:xfrm>
        </p:grpSpPr>
        <p:pic>
          <p:nvPicPr>
            <p:cNvPr id="310" name="Google Shape;310;p22"/>
            <p:cNvPicPr preferRelativeResize="0"/>
            <p:nvPr/>
          </p:nvPicPr>
          <p:blipFill rotWithShape="1">
            <a:blip r:embed="rId6">
              <a:alphaModFix/>
            </a:blip>
            <a:srcRect b="0" l="0" r="0" t="0"/>
            <a:stretch/>
          </p:blipFill>
          <p:spPr>
            <a:xfrm>
              <a:off x="1637324" y="4443806"/>
              <a:ext cx="2720440" cy="2414194"/>
            </a:xfrm>
            <a:prstGeom prst="rect">
              <a:avLst/>
            </a:prstGeom>
            <a:noFill/>
            <a:ln>
              <a:noFill/>
            </a:ln>
          </p:spPr>
        </p:pic>
        <p:sp>
          <p:nvSpPr>
            <p:cNvPr id="311" name="Google Shape;311;p22"/>
            <p:cNvSpPr/>
            <p:nvPr/>
          </p:nvSpPr>
          <p:spPr>
            <a:xfrm rot="10800000">
              <a:off x="4514908" y="5482778"/>
              <a:ext cx="951646" cy="309347"/>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12" name="Google Shape;312;p22"/>
            <p:cNvSpPr txBox="1"/>
            <p:nvPr/>
          </p:nvSpPr>
          <p:spPr>
            <a:xfrm>
              <a:off x="8205005" y="5637451"/>
              <a:ext cx="2259609" cy="433892"/>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dk1"/>
                </a:buClr>
                <a:buSzPts val="2400"/>
                <a:buFont typeface="Arial"/>
                <a:buNone/>
              </a:pPr>
              <a:r>
                <a:rPr lang="ja-JP" sz="2400">
                  <a:solidFill>
                    <a:schemeClr val="dk1"/>
                  </a:solidFill>
                  <a:latin typeface="Arial"/>
                  <a:ea typeface="Arial"/>
                  <a:cs typeface="Arial"/>
                  <a:sym typeface="Arial"/>
                </a:rPr>
                <a:t>こいつではない</a:t>
              </a:r>
              <a:endParaRPr sz="2400">
                <a:solidFill>
                  <a:schemeClr val="dk1"/>
                </a:solidFill>
                <a:latin typeface="Arial"/>
                <a:ea typeface="Arial"/>
                <a:cs typeface="Arial"/>
                <a:sym typeface="Arial"/>
              </a:endParaRPr>
            </a:p>
          </p:txBody>
        </p:sp>
        <p:pic>
          <p:nvPicPr>
            <p:cNvPr id="313" name="Google Shape;313;p22"/>
            <p:cNvPicPr preferRelativeResize="0"/>
            <p:nvPr/>
          </p:nvPicPr>
          <p:blipFill rotWithShape="1">
            <a:blip r:embed="rId7">
              <a:alphaModFix/>
            </a:blip>
            <a:srcRect b="0" l="0" r="0" t="0"/>
            <a:stretch/>
          </p:blipFill>
          <p:spPr>
            <a:xfrm>
              <a:off x="5552137" y="4640769"/>
              <a:ext cx="2923838" cy="1993365"/>
            </a:xfrm>
            <a:prstGeom prst="rect">
              <a:avLst/>
            </a:prstGeom>
            <a:noFill/>
            <a:ln>
              <a:noFill/>
            </a:ln>
          </p:spPr>
        </p:pic>
        <p:sp>
          <p:nvSpPr>
            <p:cNvPr id="314" name="Google Shape;314;p22"/>
            <p:cNvSpPr txBox="1"/>
            <p:nvPr/>
          </p:nvSpPr>
          <p:spPr>
            <a:xfrm>
              <a:off x="7452645" y="4471807"/>
              <a:ext cx="958804" cy="490743"/>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rgbClr val="FF0000"/>
                </a:buClr>
                <a:buSzPts val="2400"/>
                <a:buFont typeface="Arial"/>
                <a:buNone/>
              </a:pPr>
              <a:r>
                <a:rPr lang="ja-JP" sz="2400">
                  <a:solidFill>
                    <a:srgbClr val="FF0000"/>
                  </a:solidFill>
                  <a:latin typeface="Arial"/>
                  <a:ea typeface="Arial"/>
                  <a:cs typeface="Arial"/>
                  <a:sym typeface="Arial"/>
                </a:rPr>
                <a:t>NO !!</a:t>
              </a:r>
              <a:endParaRPr/>
            </a:p>
          </p:txBody>
        </p:sp>
        <p:grpSp>
          <p:nvGrpSpPr>
            <p:cNvPr id="315" name="Google Shape;315;p22"/>
            <p:cNvGrpSpPr/>
            <p:nvPr/>
          </p:nvGrpSpPr>
          <p:grpSpPr>
            <a:xfrm>
              <a:off x="5562186" y="4878859"/>
              <a:ext cx="3149024" cy="1719007"/>
              <a:chOff x="5512173" y="4893295"/>
              <a:chExt cx="3149024" cy="1719007"/>
            </a:xfrm>
          </p:grpSpPr>
          <p:sp>
            <p:nvSpPr>
              <p:cNvPr id="316" name="Google Shape;316;p22"/>
              <p:cNvSpPr/>
              <p:nvPr/>
            </p:nvSpPr>
            <p:spPr>
              <a:xfrm rot="-1556593">
                <a:off x="5401992" y="5616588"/>
                <a:ext cx="3369385" cy="27242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17" name="Google Shape;317;p22"/>
              <p:cNvSpPr/>
              <p:nvPr/>
            </p:nvSpPr>
            <p:spPr>
              <a:xfrm rot="-1556593">
                <a:off x="5461518" y="5665945"/>
                <a:ext cx="3248993" cy="171791"/>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grpSp>
          <p:nvGrpSpPr>
            <p:cNvPr id="318" name="Google Shape;318;p22"/>
            <p:cNvGrpSpPr/>
            <p:nvPr/>
          </p:nvGrpSpPr>
          <p:grpSpPr>
            <a:xfrm rot="-7477956">
              <a:off x="5393402" y="4932624"/>
              <a:ext cx="3149024" cy="1719007"/>
              <a:chOff x="5512173" y="4893295"/>
              <a:chExt cx="3149024" cy="1719007"/>
            </a:xfrm>
          </p:grpSpPr>
          <p:sp>
            <p:nvSpPr>
              <p:cNvPr id="319" name="Google Shape;319;p22"/>
              <p:cNvSpPr/>
              <p:nvPr/>
            </p:nvSpPr>
            <p:spPr>
              <a:xfrm rot="-1556593">
                <a:off x="5401992" y="5616588"/>
                <a:ext cx="3369385" cy="27242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20" name="Google Shape;320;p22"/>
              <p:cNvSpPr/>
              <p:nvPr/>
            </p:nvSpPr>
            <p:spPr>
              <a:xfrm rot="-1556593">
                <a:off x="5461518" y="5665945"/>
                <a:ext cx="3248993" cy="171791"/>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sp>
          <p:nvSpPr>
            <p:cNvPr id="321" name="Google Shape;321;p22"/>
            <p:cNvSpPr/>
            <p:nvPr/>
          </p:nvSpPr>
          <p:spPr>
            <a:xfrm rot="-1556593">
              <a:off x="6539377" y="5756484"/>
              <a:ext cx="871977" cy="131672"/>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3"/>
          <p:cNvSpPr txBox="1"/>
          <p:nvPr/>
        </p:nvSpPr>
        <p:spPr>
          <a:xfrm>
            <a:off x="0" y="0"/>
            <a:ext cx="12192000" cy="1146412"/>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4400"/>
              <a:buFont typeface="Arial"/>
              <a:buNone/>
            </a:pPr>
            <a:r>
              <a:rPr lang="ja-JP" sz="4400">
                <a:solidFill>
                  <a:schemeClr val="dk1"/>
                </a:solidFill>
                <a:latin typeface="Arial"/>
                <a:ea typeface="Arial"/>
                <a:cs typeface="Arial"/>
                <a:sym typeface="Arial"/>
              </a:rPr>
              <a:t>値段は少し高い.......</a:t>
            </a:r>
            <a:endParaRPr sz="4400">
              <a:solidFill>
                <a:schemeClr val="dk1"/>
              </a:solidFill>
              <a:latin typeface="Arial"/>
              <a:ea typeface="Arial"/>
              <a:cs typeface="Arial"/>
              <a:sym typeface="Arial"/>
            </a:endParaRPr>
          </a:p>
        </p:txBody>
      </p:sp>
      <p:pic>
        <p:nvPicPr>
          <p:cNvPr id="328" name="Google Shape;328;p23"/>
          <p:cNvPicPr preferRelativeResize="0"/>
          <p:nvPr/>
        </p:nvPicPr>
        <p:blipFill rotWithShape="1">
          <a:blip r:embed="rId3">
            <a:alphaModFix/>
          </a:blip>
          <a:srcRect b="0" l="0" r="0" t="0"/>
          <a:stretch/>
        </p:blipFill>
        <p:spPr>
          <a:xfrm>
            <a:off x="0" y="1146412"/>
            <a:ext cx="12192000" cy="5711588"/>
          </a:xfrm>
          <a:prstGeom prst="rect">
            <a:avLst/>
          </a:prstGeom>
          <a:noFill/>
          <a:ln>
            <a:noFill/>
          </a:ln>
        </p:spPr>
      </p:pic>
      <p:sp>
        <p:nvSpPr>
          <p:cNvPr id="329" name="Google Shape;329;p23"/>
          <p:cNvSpPr txBox="1"/>
          <p:nvPr/>
        </p:nvSpPr>
        <p:spPr>
          <a:xfrm>
            <a:off x="7296032" y="4521615"/>
            <a:ext cx="4753216" cy="490743"/>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rgbClr val="FF0000"/>
              </a:buClr>
              <a:buSzPts val="2400"/>
              <a:buFont typeface="Arial"/>
              <a:buNone/>
            </a:pPr>
            <a:r>
              <a:rPr lang="ja-JP" sz="2400">
                <a:solidFill>
                  <a:srgbClr val="FF0000"/>
                </a:solidFill>
                <a:latin typeface="Arial"/>
                <a:ea typeface="Arial"/>
                <a:cs typeface="Arial"/>
                <a:sym typeface="Arial"/>
              </a:rPr>
              <a:t>国内の店舗には置いてない...</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4"/>
          <p:cNvSpPr txBox="1"/>
          <p:nvPr>
            <p:ph type="title"/>
          </p:nvPr>
        </p:nvSpPr>
        <p:spPr>
          <a:xfrm>
            <a:off x="0" y="2675093"/>
            <a:ext cx="7062952" cy="802203"/>
          </a:xfrm>
          <a:prstGeom prst="rect">
            <a:avLst/>
          </a:prstGeom>
          <a:solidFill>
            <a:schemeClr val="lt1">
              <a:alpha val="70980"/>
            </a:scheme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ja-JP"/>
              <a:t>4 最後に</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5"/>
          <p:cNvSpPr txBox="1"/>
          <p:nvPr>
            <p:ph idx="1" type="body"/>
          </p:nvPr>
        </p:nvSpPr>
        <p:spPr>
          <a:xfrm>
            <a:off x="1" y="4995746"/>
            <a:ext cx="12192000" cy="1862255"/>
          </a:xfrm>
          <a:prstGeom prst="rect">
            <a:avLst/>
          </a:prstGeom>
          <a:solidFill>
            <a:schemeClr val="lt1"/>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サッカー、フットサルは選手全員がシステマティックに動き、得点するダイナミックさがある一方、</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rPr lang="ja-JP">
                <a:latin typeface="Arial"/>
                <a:ea typeface="Arial"/>
                <a:cs typeface="Arial"/>
                <a:sym typeface="Arial"/>
              </a:rPr>
              <a:t>ストリートサッカーには限られた空間の中で見せる個人の芸術的なテクニックがある。</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400"/>
              <a:buNone/>
            </a:pPr>
            <a:r>
              <a:t/>
            </a:r>
            <a:endParaRPr/>
          </a:p>
        </p:txBody>
      </p:sp>
      <p:sp>
        <p:nvSpPr>
          <p:cNvPr id="342" name="Google Shape;342;p25"/>
          <p:cNvSpPr txBox="1"/>
          <p:nvPr/>
        </p:nvSpPr>
        <p:spPr>
          <a:xfrm>
            <a:off x="0" y="-13251"/>
            <a:ext cx="12192000" cy="942891"/>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203125"/>
              </a:lnSpc>
              <a:spcBef>
                <a:spcPts val="0"/>
              </a:spcBef>
              <a:spcAft>
                <a:spcPts val="0"/>
              </a:spcAft>
              <a:buClr>
                <a:schemeClr val="dk1"/>
              </a:buClr>
              <a:buSzPts val="3200"/>
              <a:buFont typeface="Arial"/>
              <a:buNone/>
            </a:pPr>
            <a:r>
              <a:rPr lang="ja-JP" sz="3200">
                <a:solidFill>
                  <a:schemeClr val="dk1"/>
                </a:solidFill>
                <a:latin typeface="Arial"/>
                <a:ea typeface="Arial"/>
                <a:cs typeface="Arial"/>
                <a:sym typeface="Arial"/>
              </a:rPr>
              <a:t>サッカーやフットサルと違った魅力とは何か</a:t>
            </a:r>
            <a:endParaRPr sz="3200">
              <a:solidFill>
                <a:schemeClr val="dk1"/>
              </a:solidFill>
              <a:latin typeface="Arial"/>
              <a:ea typeface="Arial"/>
              <a:cs typeface="Arial"/>
              <a:sym typeface="Arial"/>
            </a:endParaRPr>
          </a:p>
        </p:txBody>
      </p:sp>
      <p:pic>
        <p:nvPicPr>
          <p:cNvPr id="343" name="Google Shape;343;p25"/>
          <p:cNvPicPr preferRelativeResize="0"/>
          <p:nvPr/>
        </p:nvPicPr>
        <p:blipFill rotWithShape="1">
          <a:blip r:embed="rId3">
            <a:alphaModFix/>
          </a:blip>
          <a:srcRect b="0" l="0" r="0" t="0"/>
          <a:stretch/>
        </p:blipFill>
        <p:spPr>
          <a:xfrm>
            <a:off x="0" y="929640"/>
            <a:ext cx="12192000" cy="40661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26"/>
          <p:cNvPicPr preferRelativeResize="0"/>
          <p:nvPr/>
        </p:nvPicPr>
        <p:blipFill rotWithShape="1">
          <a:blip r:embed="rId3">
            <a:alphaModFix/>
          </a:blip>
          <a:srcRect b="0" l="0" r="0" t="0"/>
          <a:stretch/>
        </p:blipFill>
        <p:spPr>
          <a:xfrm>
            <a:off x="-6390" y="1050878"/>
            <a:ext cx="6721089" cy="5807122"/>
          </a:xfrm>
          <a:prstGeom prst="rect">
            <a:avLst/>
          </a:prstGeom>
          <a:noFill/>
          <a:ln>
            <a:noFill/>
          </a:ln>
        </p:spPr>
      </p:pic>
      <p:sp>
        <p:nvSpPr>
          <p:cNvPr id="350" name="Google Shape;350;p26"/>
          <p:cNvSpPr txBox="1"/>
          <p:nvPr/>
        </p:nvSpPr>
        <p:spPr>
          <a:xfrm>
            <a:off x="0" y="0"/>
            <a:ext cx="12192000" cy="1050877"/>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3600"/>
              <a:buFont typeface="Arial"/>
              <a:buNone/>
            </a:pPr>
            <a:r>
              <a:rPr lang="ja-JP" sz="3600">
                <a:solidFill>
                  <a:schemeClr val="dk1"/>
                </a:solidFill>
                <a:latin typeface="Arial"/>
                <a:ea typeface="Arial"/>
                <a:cs typeface="Arial"/>
                <a:sym typeface="Arial"/>
              </a:rPr>
              <a:t>チャンネル登録＆グットボタン　よろしくネ(^_-)-☆</a:t>
            </a:r>
            <a:endParaRPr sz="3600">
              <a:solidFill>
                <a:schemeClr val="dk1"/>
              </a:solidFill>
              <a:latin typeface="Arial"/>
              <a:ea typeface="Arial"/>
              <a:cs typeface="Arial"/>
              <a:sym typeface="Arial"/>
            </a:endParaRPr>
          </a:p>
        </p:txBody>
      </p:sp>
      <p:pic>
        <p:nvPicPr>
          <p:cNvPr id="351" name="Google Shape;351;p26"/>
          <p:cNvPicPr preferRelativeResize="0"/>
          <p:nvPr/>
        </p:nvPicPr>
        <p:blipFill rotWithShape="1">
          <a:blip r:embed="rId4">
            <a:alphaModFix/>
          </a:blip>
          <a:srcRect b="0" l="0" r="0" t="0"/>
          <a:stretch/>
        </p:blipFill>
        <p:spPr>
          <a:xfrm>
            <a:off x="6727479" y="1050878"/>
            <a:ext cx="5470911" cy="5807122"/>
          </a:xfrm>
          <a:prstGeom prst="rect">
            <a:avLst/>
          </a:prstGeom>
          <a:noFill/>
          <a:ln>
            <a:noFill/>
          </a:ln>
        </p:spPr>
      </p:pic>
      <p:sp>
        <p:nvSpPr>
          <p:cNvPr id="352" name="Google Shape;352;p26"/>
          <p:cNvSpPr/>
          <p:nvPr/>
        </p:nvSpPr>
        <p:spPr>
          <a:xfrm rot="-1253096">
            <a:off x="6615699" y="6271378"/>
            <a:ext cx="654226" cy="179647"/>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53" name="Google Shape;353;p26"/>
          <p:cNvSpPr txBox="1"/>
          <p:nvPr/>
        </p:nvSpPr>
        <p:spPr>
          <a:xfrm>
            <a:off x="3916908" y="6316365"/>
            <a:ext cx="2810572" cy="490743"/>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rgbClr val="FF0000"/>
              </a:buClr>
              <a:buSzPts val="2400"/>
              <a:buFont typeface="Arial"/>
              <a:buNone/>
            </a:pPr>
            <a:r>
              <a:rPr lang="ja-JP" sz="2400">
                <a:solidFill>
                  <a:srgbClr val="FF0000"/>
                </a:solidFill>
                <a:latin typeface="Arial"/>
                <a:ea typeface="Arial"/>
                <a:cs typeface="Arial"/>
                <a:sym typeface="Arial"/>
              </a:rPr>
              <a:t>押すだけ！　簡単！</a:t>
            </a:r>
            <a:endParaRPr sz="2400">
              <a:solidFill>
                <a:srgbClr val="FF0000"/>
              </a:solidFill>
              <a:latin typeface="Arial"/>
              <a:ea typeface="Arial"/>
              <a:cs typeface="Arial"/>
              <a:sym typeface="Arial"/>
            </a:endParaRPr>
          </a:p>
        </p:txBody>
      </p:sp>
      <p:sp>
        <p:nvSpPr>
          <p:cNvPr id="354" name="Google Shape;354;p26"/>
          <p:cNvSpPr/>
          <p:nvPr/>
        </p:nvSpPr>
        <p:spPr>
          <a:xfrm rot="1791877">
            <a:off x="1827610" y="2288507"/>
            <a:ext cx="654226" cy="179647"/>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55" name="Google Shape;355;p26"/>
          <p:cNvSpPr txBox="1"/>
          <p:nvPr/>
        </p:nvSpPr>
        <p:spPr>
          <a:xfrm>
            <a:off x="-19170" y="1719617"/>
            <a:ext cx="2825414" cy="490743"/>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rgbClr val="FF0000"/>
              </a:buClr>
              <a:buSzPts val="2400"/>
              <a:buFont typeface="Arial"/>
              <a:buNone/>
            </a:pPr>
            <a:r>
              <a:rPr lang="ja-JP" sz="2400">
                <a:solidFill>
                  <a:srgbClr val="FF0000"/>
                </a:solidFill>
                <a:latin typeface="Arial"/>
                <a:ea typeface="Arial"/>
                <a:cs typeface="Arial"/>
                <a:sym typeface="Arial"/>
              </a:rPr>
              <a:t>するだけ！　登録！</a:t>
            </a:r>
            <a:endParaRPr sz="2400">
              <a:solidFill>
                <a:srgbClr val="FF0000"/>
              </a:solidFill>
              <a:latin typeface="Arial"/>
              <a:ea typeface="Arial"/>
              <a:cs typeface="Arial"/>
              <a:sym typeface="Arial"/>
            </a:endParaRPr>
          </a:p>
        </p:txBody>
      </p:sp>
      <p:pic>
        <p:nvPicPr>
          <p:cNvPr id="356" name="Google Shape;356;p26"/>
          <p:cNvPicPr preferRelativeResize="0"/>
          <p:nvPr/>
        </p:nvPicPr>
        <p:blipFill rotWithShape="1">
          <a:blip r:embed="rId5">
            <a:alphaModFix/>
          </a:blip>
          <a:srcRect b="0" l="0" r="0" t="0"/>
          <a:stretch/>
        </p:blipFill>
        <p:spPr>
          <a:xfrm>
            <a:off x="8031272" y="5431809"/>
            <a:ext cx="1371688" cy="1375299"/>
          </a:xfrm>
          <a:prstGeom prst="rect">
            <a:avLst/>
          </a:prstGeom>
          <a:noFill/>
          <a:ln>
            <a:noFill/>
          </a:ln>
        </p:spPr>
      </p:pic>
      <p:sp>
        <p:nvSpPr>
          <p:cNvPr id="357" name="Google Shape;357;p26"/>
          <p:cNvSpPr/>
          <p:nvPr/>
        </p:nvSpPr>
        <p:spPr>
          <a:xfrm rot="7965659">
            <a:off x="9898268" y="5644844"/>
            <a:ext cx="526291" cy="236492"/>
          </a:xfrm>
          <a:prstGeom prst="rightArrow">
            <a:avLst>
              <a:gd fmla="val 50000" name="adj1"/>
              <a:gd fmla="val 50000" name="adj2"/>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Quattrocento Sans"/>
              <a:ea typeface="Quattrocento Sans"/>
              <a:cs typeface="Quattrocento Sans"/>
              <a:sym typeface="Quattrocento Sans"/>
            </a:endParaRPr>
          </a:p>
        </p:txBody>
      </p:sp>
      <p:sp>
        <p:nvSpPr>
          <p:cNvPr id="358" name="Google Shape;358;p26"/>
          <p:cNvSpPr txBox="1"/>
          <p:nvPr/>
        </p:nvSpPr>
        <p:spPr>
          <a:xfrm>
            <a:off x="9142894" y="5135545"/>
            <a:ext cx="2810572" cy="490743"/>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chemeClr val="accent6"/>
              </a:buClr>
              <a:buSzPts val="2400"/>
              <a:buFont typeface="Arial"/>
              <a:buNone/>
            </a:pPr>
            <a:r>
              <a:rPr lang="ja-JP" sz="2400">
                <a:solidFill>
                  <a:schemeClr val="accent6"/>
                </a:solidFill>
                <a:latin typeface="Arial"/>
                <a:ea typeface="Arial"/>
                <a:cs typeface="Arial"/>
                <a:sym typeface="Arial"/>
              </a:rPr>
              <a:t>友達にシェアしよう</a:t>
            </a:r>
            <a:endParaRPr sz="2400">
              <a:solidFill>
                <a:schemeClr val="accent6"/>
              </a:solidFill>
              <a:latin typeface="Arial"/>
              <a:ea typeface="Arial"/>
              <a:cs typeface="Arial"/>
              <a:sym typeface="Arial"/>
            </a:endParaRPr>
          </a:p>
        </p:txBody>
      </p:sp>
      <p:sp>
        <p:nvSpPr>
          <p:cNvPr id="359" name="Google Shape;359;p26"/>
          <p:cNvSpPr txBox="1"/>
          <p:nvPr>
            <p:ph type="title"/>
          </p:nvPr>
        </p:nvSpPr>
        <p:spPr>
          <a:xfrm>
            <a:off x="0" y="3732371"/>
            <a:ext cx="12211170" cy="935449"/>
          </a:xfrm>
          <a:prstGeom prst="rect">
            <a:avLst/>
          </a:prstGeom>
          <a:solidFill>
            <a:srgbClr val="00B0F0"/>
          </a:solid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Arial"/>
              <a:buNone/>
            </a:pPr>
            <a:r>
              <a:rPr lang="ja-JP" sz="6000"/>
              <a:t>ご清聴ありがとうございました。</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ph type="title"/>
          </p:nvPr>
        </p:nvSpPr>
        <p:spPr>
          <a:xfrm>
            <a:off x="0" y="2706624"/>
            <a:ext cx="7607300" cy="847945"/>
          </a:xfrm>
          <a:prstGeom prst="rect">
            <a:avLst/>
          </a:prstGeom>
          <a:solidFill>
            <a:schemeClr val="lt1">
              <a:alpha val="70980"/>
            </a:schemeClr>
          </a:solid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ja-JP"/>
              <a:t>1 ストリートサッカーとは何か</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nvSpPr>
        <p:spPr>
          <a:xfrm>
            <a:off x="1" y="4470400"/>
            <a:ext cx="12192000" cy="2387599"/>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b="0" i="0" lang="ja-JP" sz="2400" u="none" cap="none" strike="noStrike">
                <a:solidFill>
                  <a:schemeClr val="dk1"/>
                </a:solidFill>
                <a:latin typeface="Arial"/>
                <a:ea typeface="Arial"/>
                <a:cs typeface="Arial"/>
                <a:sym typeface="Arial"/>
              </a:rPr>
              <a:t>世界の競技人口が約２億6000万人にも拡大した人気のスポーツ</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rPr b="0" i="0" lang="ja-JP" sz="2400" u="none" cap="none" strike="noStrike">
                <a:solidFill>
                  <a:schemeClr val="dk1"/>
                </a:solidFill>
                <a:latin typeface="Arial"/>
                <a:ea typeface="Arial"/>
                <a:cs typeface="Arial"/>
                <a:sym typeface="Arial"/>
              </a:rPr>
              <a:t>サッカーの原点と呼ばれています。</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rPr b="0" i="0" lang="ja-JP" sz="2400" u="none" cap="none" strike="noStrike">
                <a:solidFill>
                  <a:schemeClr val="dk1"/>
                </a:solidFill>
                <a:latin typeface="Arial"/>
                <a:ea typeface="Arial"/>
                <a:cs typeface="Arial"/>
                <a:sym typeface="Arial"/>
              </a:rPr>
              <a:t>ブラジルやヨーロッパでは多くの一流選手が、幼少の頃から路地裏でボールを蹴りに興じていたということからそう呼ばれている。</a:t>
            </a:r>
            <a:endParaRPr b="0" i="0" sz="2400" u="none" cap="none" strike="noStrike">
              <a:solidFill>
                <a:schemeClr val="dk1"/>
              </a:solidFill>
              <a:latin typeface="Arial"/>
              <a:ea typeface="Arial"/>
              <a:cs typeface="Arial"/>
              <a:sym typeface="Arial"/>
            </a:endParaRPr>
          </a:p>
        </p:txBody>
      </p:sp>
      <p:sp>
        <p:nvSpPr>
          <p:cNvPr id="106" name="Google Shape;106;p4"/>
          <p:cNvSpPr txBox="1"/>
          <p:nvPr/>
        </p:nvSpPr>
        <p:spPr>
          <a:xfrm>
            <a:off x="11575" y="0"/>
            <a:ext cx="12192001" cy="899886"/>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3600"/>
              <a:buFont typeface="Arial"/>
              <a:buNone/>
            </a:pPr>
            <a:r>
              <a:rPr b="0" i="0" lang="ja-JP" sz="3600" u="none" cap="none" strike="noStrike">
                <a:solidFill>
                  <a:schemeClr val="dk1"/>
                </a:solidFill>
                <a:latin typeface="Arial"/>
                <a:ea typeface="Arial"/>
                <a:cs typeface="Arial"/>
                <a:sym typeface="Arial"/>
              </a:rPr>
              <a:t>サッカーという競技の ”原点 ”</a:t>
            </a:r>
            <a:br>
              <a:rPr b="0" i="0" lang="ja-JP" sz="3600" u="none" cap="none" strike="noStrike">
                <a:solidFill>
                  <a:schemeClr val="dk1"/>
                </a:solidFill>
                <a:latin typeface="Arial"/>
                <a:ea typeface="Arial"/>
                <a:cs typeface="Arial"/>
                <a:sym typeface="Arial"/>
              </a:rPr>
            </a:br>
            <a:endParaRPr b="0" i="0" sz="3600" u="none" cap="none" strike="noStrike">
              <a:solidFill>
                <a:schemeClr val="dk1"/>
              </a:solidFill>
              <a:latin typeface="Arial"/>
              <a:ea typeface="Arial"/>
              <a:cs typeface="Arial"/>
              <a:sym typeface="Arial"/>
            </a:endParaRPr>
          </a:p>
        </p:txBody>
      </p:sp>
      <p:pic>
        <p:nvPicPr>
          <p:cNvPr id="107" name="Google Shape;107;p4"/>
          <p:cNvPicPr preferRelativeResize="0"/>
          <p:nvPr/>
        </p:nvPicPr>
        <p:blipFill rotWithShape="1">
          <a:blip r:embed="rId3">
            <a:alphaModFix/>
          </a:blip>
          <a:srcRect b="0" l="0" r="0" t="0"/>
          <a:stretch/>
        </p:blipFill>
        <p:spPr>
          <a:xfrm>
            <a:off x="11574" y="899886"/>
            <a:ext cx="12180425" cy="35705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nvSpPr>
        <p:spPr>
          <a:xfrm>
            <a:off x="0" y="1"/>
            <a:ext cx="12192000" cy="859808"/>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3600"/>
              <a:buFont typeface="Arial"/>
              <a:buNone/>
            </a:pPr>
            <a:r>
              <a:rPr b="0" i="0" lang="ja-JP" sz="3600" u="none" cap="none" strike="noStrike">
                <a:solidFill>
                  <a:schemeClr val="dk1"/>
                </a:solidFill>
                <a:latin typeface="Arial"/>
                <a:ea typeface="Arial"/>
                <a:cs typeface="Arial"/>
                <a:sym typeface="Arial"/>
              </a:rPr>
              <a:t>競技として存在しており、世界大会も開催している</a:t>
            </a:r>
            <a:br>
              <a:rPr b="0" i="0" lang="ja-JP" sz="3600" u="none" cap="none" strike="noStrike">
                <a:solidFill>
                  <a:schemeClr val="dk1"/>
                </a:solidFill>
                <a:latin typeface="Arial"/>
                <a:ea typeface="Arial"/>
                <a:cs typeface="Arial"/>
                <a:sym typeface="Arial"/>
              </a:rPr>
            </a:br>
            <a:br>
              <a:rPr b="0" i="0" lang="ja-JP" sz="3600" u="none" cap="none" strike="noStrike">
                <a:solidFill>
                  <a:schemeClr val="dk1"/>
                </a:solidFill>
                <a:latin typeface="Arial"/>
                <a:ea typeface="Arial"/>
                <a:cs typeface="Arial"/>
                <a:sym typeface="Arial"/>
              </a:rPr>
            </a:br>
            <a:br>
              <a:rPr b="0" i="0" lang="ja-JP" sz="3600" u="none" cap="none" strike="noStrike">
                <a:solidFill>
                  <a:schemeClr val="dk1"/>
                </a:solidFill>
                <a:latin typeface="Arial"/>
                <a:ea typeface="Arial"/>
                <a:cs typeface="Arial"/>
                <a:sym typeface="Arial"/>
              </a:rPr>
            </a:br>
            <a:endParaRPr b="0" i="0" sz="3600" u="none" cap="none" strike="noStrike">
              <a:solidFill>
                <a:schemeClr val="dk1"/>
              </a:solidFill>
              <a:latin typeface="Arial"/>
              <a:ea typeface="Arial"/>
              <a:cs typeface="Arial"/>
              <a:sym typeface="Arial"/>
            </a:endParaRPr>
          </a:p>
        </p:txBody>
      </p:sp>
      <p:pic>
        <p:nvPicPr>
          <p:cNvPr id="114" name="Google Shape;114;p5"/>
          <p:cNvPicPr preferRelativeResize="0"/>
          <p:nvPr/>
        </p:nvPicPr>
        <p:blipFill rotWithShape="1">
          <a:blip r:embed="rId3">
            <a:alphaModFix/>
          </a:blip>
          <a:srcRect b="0" l="0" r="0" t="0"/>
          <a:stretch/>
        </p:blipFill>
        <p:spPr>
          <a:xfrm>
            <a:off x="0" y="859811"/>
            <a:ext cx="12192000" cy="3353374"/>
          </a:xfrm>
          <a:prstGeom prst="rect">
            <a:avLst/>
          </a:prstGeom>
          <a:noFill/>
          <a:ln>
            <a:noFill/>
          </a:ln>
        </p:spPr>
      </p:pic>
      <p:pic>
        <p:nvPicPr>
          <p:cNvPr id="115" name="Google Shape;115;p5"/>
          <p:cNvPicPr preferRelativeResize="0"/>
          <p:nvPr/>
        </p:nvPicPr>
        <p:blipFill rotWithShape="1">
          <a:blip r:embed="rId4">
            <a:alphaModFix/>
          </a:blip>
          <a:srcRect b="0" l="0" r="0" t="0"/>
          <a:stretch/>
        </p:blipFill>
        <p:spPr>
          <a:xfrm>
            <a:off x="-1" y="4213183"/>
            <a:ext cx="7692569" cy="2644813"/>
          </a:xfrm>
          <a:prstGeom prst="rect">
            <a:avLst/>
          </a:prstGeom>
          <a:noFill/>
          <a:ln>
            <a:noFill/>
          </a:ln>
        </p:spPr>
      </p:pic>
      <p:pic>
        <p:nvPicPr>
          <p:cNvPr id="116" name="Google Shape;116;p5"/>
          <p:cNvPicPr preferRelativeResize="0"/>
          <p:nvPr/>
        </p:nvPicPr>
        <p:blipFill rotWithShape="1">
          <a:blip r:embed="rId5">
            <a:alphaModFix/>
          </a:blip>
          <a:srcRect b="0" l="0" r="0" t="0"/>
          <a:stretch/>
        </p:blipFill>
        <p:spPr>
          <a:xfrm>
            <a:off x="7692571" y="4213179"/>
            <a:ext cx="4499429" cy="2644814"/>
          </a:xfrm>
          <a:prstGeom prst="rect">
            <a:avLst/>
          </a:prstGeom>
          <a:noFill/>
          <a:ln>
            <a:noFill/>
          </a:ln>
        </p:spPr>
      </p:pic>
      <p:sp>
        <p:nvSpPr>
          <p:cNvPr id="117" name="Google Shape;117;p5"/>
          <p:cNvSpPr txBox="1"/>
          <p:nvPr/>
        </p:nvSpPr>
        <p:spPr>
          <a:xfrm>
            <a:off x="7199082" y="6488668"/>
            <a:ext cx="416560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800" u="none" cap="none" strike="noStrike">
                <a:solidFill>
                  <a:schemeClr val="dk1"/>
                </a:solidFill>
                <a:latin typeface="Arial"/>
                <a:ea typeface="Arial"/>
                <a:cs typeface="Arial"/>
                <a:sym typeface="Arial"/>
              </a:rPr>
              <a:t>ヨーロッパで開催されている世界大会</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0"/>
          </a:blip>
          <a:stretch>
            <a:fillRect/>
          </a:stretch>
        </a:blipFill>
      </p:bgPr>
    </p:bg>
    <p:spTree>
      <p:nvGrpSpPr>
        <p:cNvPr id="122" name="Shape 122"/>
        <p:cNvGrpSpPr/>
        <p:nvPr/>
      </p:nvGrpSpPr>
      <p:grpSpPr>
        <a:xfrm>
          <a:off x="0" y="0"/>
          <a:ext cx="0" cy="0"/>
          <a:chOff x="0" y="0"/>
          <a:chExt cx="0" cy="0"/>
        </a:xfrm>
      </p:grpSpPr>
      <p:sp>
        <p:nvSpPr>
          <p:cNvPr id="123" name="Google Shape;123;p6"/>
          <p:cNvSpPr txBox="1"/>
          <p:nvPr/>
        </p:nvSpPr>
        <p:spPr>
          <a:xfrm>
            <a:off x="0" y="0"/>
            <a:ext cx="12192000" cy="1059544"/>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3600"/>
              <a:buFont typeface="Arial"/>
              <a:buNone/>
            </a:pPr>
            <a:r>
              <a:rPr lang="ja-JP" sz="3600">
                <a:solidFill>
                  <a:schemeClr val="dk1"/>
                </a:solidFill>
                <a:latin typeface="Arial"/>
                <a:ea typeface="Arial"/>
                <a:cs typeface="Arial"/>
                <a:sym typeface="Arial"/>
              </a:rPr>
              <a:t>世界大会で初の日本人優勝・国内で大会が開催される</a:t>
            </a:r>
            <a:endParaRPr sz="3600">
              <a:solidFill>
                <a:schemeClr val="dk1"/>
              </a:solidFill>
              <a:latin typeface="Arial"/>
              <a:ea typeface="Arial"/>
              <a:cs typeface="Arial"/>
              <a:sym typeface="Arial"/>
            </a:endParaRPr>
          </a:p>
        </p:txBody>
      </p:sp>
      <p:pic>
        <p:nvPicPr>
          <p:cNvPr id="124" name="Google Shape;124;p6"/>
          <p:cNvPicPr preferRelativeResize="0"/>
          <p:nvPr/>
        </p:nvPicPr>
        <p:blipFill rotWithShape="1">
          <a:blip r:embed="rId4">
            <a:alphaModFix/>
          </a:blip>
          <a:srcRect b="0" l="0" r="0" t="0"/>
          <a:stretch/>
        </p:blipFill>
        <p:spPr>
          <a:xfrm>
            <a:off x="0" y="1059544"/>
            <a:ext cx="5689600" cy="5798456"/>
          </a:xfrm>
          <a:prstGeom prst="rect">
            <a:avLst/>
          </a:prstGeom>
          <a:noFill/>
          <a:ln>
            <a:noFill/>
          </a:ln>
        </p:spPr>
      </p:pic>
      <p:sp>
        <p:nvSpPr>
          <p:cNvPr id="125" name="Google Shape;125;p6"/>
          <p:cNvSpPr txBox="1"/>
          <p:nvPr/>
        </p:nvSpPr>
        <p:spPr>
          <a:xfrm>
            <a:off x="0" y="1059544"/>
            <a:ext cx="4673599"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Arial"/>
                <a:ea typeface="Arial"/>
                <a:cs typeface="Arial"/>
                <a:sym typeface="Arial"/>
              </a:rPr>
              <a:t>2018年少年の部　日本人初世界大会優勝者</a:t>
            </a:r>
            <a:br>
              <a:rPr lang="ja-JP" sz="1800">
                <a:solidFill>
                  <a:schemeClr val="dk1"/>
                </a:solidFill>
                <a:latin typeface="Arial"/>
                <a:ea typeface="Arial"/>
                <a:cs typeface="Arial"/>
                <a:sym typeface="Arial"/>
              </a:rPr>
            </a:br>
            <a:r>
              <a:rPr lang="ja-JP" sz="1800">
                <a:solidFill>
                  <a:schemeClr val="dk1"/>
                </a:solidFill>
                <a:latin typeface="Arial"/>
                <a:ea typeface="Arial"/>
                <a:cs typeface="Arial"/>
                <a:sym typeface="Arial"/>
              </a:rPr>
              <a:t>森川獅大( 当時15歳 )</a:t>
            </a:r>
            <a:endParaRPr sz="1800">
              <a:solidFill>
                <a:schemeClr val="dk1"/>
              </a:solidFill>
              <a:latin typeface="Arial"/>
              <a:ea typeface="Arial"/>
              <a:cs typeface="Arial"/>
              <a:sym typeface="Arial"/>
            </a:endParaRPr>
          </a:p>
        </p:txBody>
      </p:sp>
      <p:pic>
        <p:nvPicPr>
          <p:cNvPr id="126" name="Google Shape;126;p6"/>
          <p:cNvPicPr preferRelativeResize="0"/>
          <p:nvPr/>
        </p:nvPicPr>
        <p:blipFill rotWithShape="1">
          <a:blip r:embed="rId5">
            <a:alphaModFix/>
          </a:blip>
          <a:srcRect b="0" l="0" r="0" t="0"/>
          <a:stretch/>
        </p:blipFill>
        <p:spPr>
          <a:xfrm>
            <a:off x="5689600" y="3628571"/>
            <a:ext cx="6502400" cy="3251908"/>
          </a:xfrm>
          <a:prstGeom prst="rect">
            <a:avLst/>
          </a:prstGeom>
          <a:noFill/>
          <a:ln>
            <a:noFill/>
          </a:ln>
        </p:spPr>
      </p:pic>
      <p:sp>
        <p:nvSpPr>
          <p:cNvPr id="127" name="Google Shape;127;p6"/>
          <p:cNvSpPr txBox="1"/>
          <p:nvPr/>
        </p:nvSpPr>
        <p:spPr>
          <a:xfrm>
            <a:off x="456740" y="6222908"/>
            <a:ext cx="5232860"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Arial"/>
                <a:ea typeface="Arial"/>
                <a:cs typeface="Arial"/>
                <a:sym typeface="Arial"/>
              </a:rPr>
              <a:t>2018年にJSA( 日本ストリートサッカー協会 )</a:t>
            </a:r>
            <a:endParaRPr/>
          </a:p>
          <a:p>
            <a:pPr indent="0" lvl="0" marL="0" marR="0" rtl="0" algn="l">
              <a:spcBef>
                <a:spcPts val="0"/>
              </a:spcBef>
              <a:spcAft>
                <a:spcPts val="0"/>
              </a:spcAft>
              <a:buNone/>
            </a:pPr>
            <a:r>
              <a:rPr lang="ja-JP" sz="1800">
                <a:solidFill>
                  <a:schemeClr val="dk1"/>
                </a:solidFill>
                <a:latin typeface="Arial"/>
                <a:ea typeface="Arial"/>
                <a:cs typeface="Arial"/>
                <a:sym typeface="Arial"/>
              </a:rPr>
              <a:t>が全日本PANNA選手権を国内で開催</a:t>
            </a:r>
            <a:endParaRPr sz="1800">
              <a:solidFill>
                <a:schemeClr val="dk1"/>
              </a:solidFill>
              <a:latin typeface="Arial"/>
              <a:ea typeface="Arial"/>
              <a:cs typeface="Arial"/>
              <a:sym typeface="Arial"/>
            </a:endParaRPr>
          </a:p>
        </p:txBody>
      </p:sp>
      <p:pic>
        <p:nvPicPr>
          <p:cNvPr id="128" name="Google Shape;128;p6"/>
          <p:cNvPicPr preferRelativeResize="0"/>
          <p:nvPr/>
        </p:nvPicPr>
        <p:blipFill rotWithShape="1">
          <a:blip r:embed="rId6">
            <a:alphaModFix/>
          </a:blip>
          <a:srcRect b="0" l="0" r="0" t="0"/>
          <a:stretch/>
        </p:blipFill>
        <p:spPr>
          <a:xfrm>
            <a:off x="5689600" y="1059544"/>
            <a:ext cx="6502400" cy="25690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txBox="1"/>
          <p:nvPr>
            <p:ph type="title"/>
          </p:nvPr>
        </p:nvSpPr>
        <p:spPr>
          <a:xfrm>
            <a:off x="0" y="2675093"/>
            <a:ext cx="6936828" cy="840839"/>
          </a:xfrm>
          <a:prstGeom prst="rect">
            <a:avLst/>
          </a:prstGeom>
          <a:solidFill>
            <a:schemeClr val="lt1">
              <a:alpha val="70980"/>
            </a:schemeClr>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ja-JP"/>
              <a:t>2 競技のルールについて</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8"/>
          <p:cNvSpPr txBox="1"/>
          <p:nvPr/>
        </p:nvSpPr>
        <p:spPr>
          <a:xfrm>
            <a:off x="0" y="-1"/>
            <a:ext cx="12192000" cy="1244601"/>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4800"/>
              <a:buFont typeface="Arial"/>
              <a:buNone/>
            </a:pPr>
            <a:r>
              <a:rPr lang="ja-JP" sz="4800">
                <a:solidFill>
                  <a:schemeClr val="dk1"/>
                </a:solidFill>
                <a:latin typeface="Arial"/>
                <a:ea typeface="Arial"/>
                <a:cs typeface="Arial"/>
                <a:sym typeface="Arial"/>
              </a:rPr>
              <a:t> PANNA（パナ） とは</a:t>
            </a:r>
            <a:br>
              <a:rPr lang="ja-JP" sz="4800">
                <a:solidFill>
                  <a:schemeClr val="dk1"/>
                </a:solidFill>
                <a:latin typeface="Arial"/>
                <a:ea typeface="Arial"/>
                <a:cs typeface="Arial"/>
                <a:sym typeface="Arial"/>
              </a:rPr>
            </a:br>
            <a:br>
              <a:rPr lang="ja-JP" sz="4800">
                <a:solidFill>
                  <a:schemeClr val="dk1"/>
                </a:solidFill>
                <a:latin typeface="Arial"/>
                <a:ea typeface="Arial"/>
                <a:cs typeface="Arial"/>
                <a:sym typeface="Arial"/>
              </a:rPr>
            </a:br>
            <a:br>
              <a:rPr lang="ja-JP" sz="4800">
                <a:solidFill>
                  <a:schemeClr val="dk1"/>
                </a:solidFill>
                <a:latin typeface="Arial"/>
                <a:ea typeface="Arial"/>
                <a:cs typeface="Arial"/>
                <a:sym typeface="Arial"/>
              </a:rPr>
            </a:br>
            <a:endParaRPr sz="4800">
              <a:solidFill>
                <a:schemeClr val="dk1"/>
              </a:solidFill>
              <a:latin typeface="Arial"/>
              <a:ea typeface="Arial"/>
              <a:cs typeface="Arial"/>
              <a:sym typeface="Arial"/>
            </a:endParaRPr>
          </a:p>
        </p:txBody>
      </p:sp>
      <p:sp>
        <p:nvSpPr>
          <p:cNvPr id="141" name="Google Shape;141;p8"/>
          <p:cNvSpPr txBox="1"/>
          <p:nvPr/>
        </p:nvSpPr>
        <p:spPr>
          <a:xfrm>
            <a:off x="0" y="5752618"/>
            <a:ext cx="12192000" cy="1105382"/>
          </a:xfrm>
          <a:prstGeom prst="rect">
            <a:avLst/>
          </a:prstGeom>
          <a:solidFill>
            <a:schemeClr val="lt1">
              <a:alpha val="80000"/>
            </a:schemeClr>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4400"/>
              <a:buFont typeface="Arial"/>
              <a:buNone/>
            </a:pPr>
            <a:r>
              <a:rPr lang="ja-JP" sz="4400">
                <a:solidFill>
                  <a:schemeClr val="dk1"/>
                </a:solidFill>
                <a:latin typeface="Arial"/>
                <a:ea typeface="Arial"/>
                <a:cs typeface="Arial"/>
                <a:sym typeface="Arial"/>
              </a:rPr>
              <a:t>相手の股にボールを通す事を言う。</a:t>
            </a:r>
            <a:br>
              <a:rPr lang="ja-JP" sz="4400">
                <a:solidFill>
                  <a:schemeClr val="dk1"/>
                </a:solidFill>
                <a:latin typeface="Arial"/>
                <a:ea typeface="Arial"/>
                <a:cs typeface="Arial"/>
                <a:sym typeface="Arial"/>
              </a:rPr>
            </a:br>
            <a:br>
              <a:rPr lang="ja-JP" sz="4400">
                <a:solidFill>
                  <a:schemeClr val="dk1"/>
                </a:solidFill>
                <a:latin typeface="Arial"/>
                <a:ea typeface="Arial"/>
                <a:cs typeface="Arial"/>
                <a:sym typeface="Arial"/>
              </a:rPr>
            </a:br>
            <a:br>
              <a:rPr lang="ja-JP" sz="4400">
                <a:solidFill>
                  <a:schemeClr val="dk1"/>
                </a:solidFill>
                <a:latin typeface="Arial"/>
                <a:ea typeface="Arial"/>
                <a:cs typeface="Arial"/>
                <a:sym typeface="Arial"/>
              </a:rPr>
            </a:br>
            <a:endParaRPr sz="4400">
              <a:solidFill>
                <a:schemeClr val="dk1"/>
              </a:solidFill>
              <a:latin typeface="Arial"/>
              <a:ea typeface="Arial"/>
              <a:cs typeface="Arial"/>
              <a:sym typeface="Arial"/>
            </a:endParaRPr>
          </a:p>
        </p:txBody>
      </p:sp>
      <p:pic>
        <p:nvPicPr>
          <p:cNvPr id="142" name="Google Shape;142;p8"/>
          <p:cNvPicPr preferRelativeResize="0"/>
          <p:nvPr/>
        </p:nvPicPr>
        <p:blipFill rotWithShape="1">
          <a:blip r:embed="rId3">
            <a:alphaModFix/>
          </a:blip>
          <a:srcRect b="0" l="0" r="0" t="0"/>
          <a:stretch/>
        </p:blipFill>
        <p:spPr>
          <a:xfrm>
            <a:off x="0" y="1244601"/>
            <a:ext cx="12192000" cy="4508017"/>
          </a:xfrm>
          <a:prstGeom prst="rect">
            <a:avLst/>
          </a:prstGeom>
          <a:noFill/>
          <a:ln>
            <a:noFill/>
          </a:ln>
        </p:spPr>
      </p:pic>
      <p:sp>
        <p:nvSpPr>
          <p:cNvPr id="143" name="Google Shape;143;p8"/>
          <p:cNvSpPr txBox="1"/>
          <p:nvPr/>
        </p:nvSpPr>
        <p:spPr>
          <a:xfrm rot="-568362">
            <a:off x="9452466" y="1987729"/>
            <a:ext cx="2234042" cy="610190"/>
          </a:xfrm>
          <a:prstGeom prst="rect">
            <a:avLst/>
          </a:prstGeom>
          <a:solidFill>
            <a:schemeClr val="lt1">
              <a:alpha val="0"/>
            </a:schemeClr>
          </a:solidFill>
          <a:ln>
            <a:noFill/>
          </a:ln>
        </p:spPr>
        <p:txBody>
          <a:bodyPr anchorCtr="0" anchor="t" bIns="45700" lIns="91425" spcFirstLastPara="1" rIns="91425" wrap="square" tIns="45700">
            <a:noAutofit/>
          </a:bodyPr>
          <a:lstStyle/>
          <a:p>
            <a:pPr indent="-174625" lvl="0" marL="174625" marR="0" rtl="0" algn="l">
              <a:lnSpc>
                <a:spcPct val="90000"/>
              </a:lnSpc>
              <a:spcBef>
                <a:spcPts val="0"/>
              </a:spcBef>
              <a:spcAft>
                <a:spcPts val="0"/>
              </a:spcAft>
              <a:buClr>
                <a:srgbClr val="A8D08C"/>
              </a:buClr>
              <a:buSzPts val="4800"/>
              <a:buFont typeface="Arial"/>
              <a:buNone/>
            </a:pPr>
            <a:r>
              <a:rPr lang="ja-JP" sz="4800">
                <a:solidFill>
                  <a:srgbClr val="A8D08C"/>
                </a:solidFill>
                <a:latin typeface="Arial"/>
                <a:ea typeface="Arial"/>
                <a:cs typeface="Arial"/>
                <a:sym typeface="Arial"/>
              </a:rPr>
              <a:t>PANNA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9"/>
          <p:cNvSpPr txBox="1"/>
          <p:nvPr/>
        </p:nvSpPr>
        <p:spPr>
          <a:xfrm>
            <a:off x="0" y="0"/>
            <a:ext cx="12192000" cy="94857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3600"/>
              <a:buFont typeface="Arial"/>
              <a:buNone/>
            </a:pPr>
            <a:r>
              <a:rPr lang="ja-JP" sz="3600">
                <a:solidFill>
                  <a:schemeClr val="dk1"/>
                </a:solidFill>
                <a:latin typeface="Arial"/>
                <a:ea typeface="Arial"/>
                <a:cs typeface="Arial"/>
                <a:sym typeface="Arial"/>
              </a:rPr>
              <a:t>競技のルールは2つ形式がある</a:t>
            </a:r>
            <a:br>
              <a:rPr lang="ja-JP" sz="3600">
                <a:solidFill>
                  <a:schemeClr val="dk1"/>
                </a:solidFill>
                <a:latin typeface="Arial"/>
                <a:ea typeface="Arial"/>
                <a:cs typeface="Arial"/>
                <a:sym typeface="Arial"/>
              </a:rPr>
            </a:br>
            <a:br>
              <a:rPr lang="ja-JP" sz="3600">
                <a:solidFill>
                  <a:schemeClr val="dk1"/>
                </a:solidFill>
                <a:latin typeface="Arial"/>
                <a:ea typeface="Arial"/>
                <a:cs typeface="Arial"/>
                <a:sym typeface="Arial"/>
              </a:rPr>
            </a:br>
            <a:br>
              <a:rPr lang="ja-JP" sz="3600">
                <a:solidFill>
                  <a:schemeClr val="dk1"/>
                </a:solidFill>
                <a:latin typeface="Arial"/>
                <a:ea typeface="Arial"/>
                <a:cs typeface="Arial"/>
                <a:sym typeface="Arial"/>
              </a:rPr>
            </a:br>
            <a:endParaRPr sz="3600">
              <a:solidFill>
                <a:schemeClr val="dk1"/>
              </a:solidFill>
              <a:latin typeface="Arial"/>
              <a:ea typeface="Arial"/>
              <a:cs typeface="Arial"/>
              <a:sym typeface="Arial"/>
            </a:endParaRPr>
          </a:p>
        </p:txBody>
      </p:sp>
      <p:pic>
        <p:nvPicPr>
          <p:cNvPr id="150" name="Google Shape;150;p9"/>
          <p:cNvPicPr preferRelativeResize="0"/>
          <p:nvPr/>
        </p:nvPicPr>
        <p:blipFill rotWithShape="1">
          <a:blip r:embed="rId3">
            <a:alphaModFix/>
          </a:blip>
          <a:srcRect b="0" l="0" r="0" t="0"/>
          <a:stretch/>
        </p:blipFill>
        <p:spPr>
          <a:xfrm>
            <a:off x="6168571" y="1287084"/>
            <a:ext cx="6023429" cy="5215316"/>
          </a:xfrm>
          <a:prstGeom prst="rect">
            <a:avLst/>
          </a:prstGeom>
          <a:noFill/>
          <a:ln>
            <a:noFill/>
          </a:ln>
        </p:spPr>
      </p:pic>
      <p:pic>
        <p:nvPicPr>
          <p:cNvPr id="151" name="Google Shape;151;p9"/>
          <p:cNvPicPr preferRelativeResize="0"/>
          <p:nvPr/>
        </p:nvPicPr>
        <p:blipFill rotWithShape="1">
          <a:blip r:embed="rId4">
            <a:alphaModFix/>
          </a:blip>
          <a:srcRect b="0" l="0" r="0" t="0"/>
          <a:stretch/>
        </p:blipFill>
        <p:spPr>
          <a:xfrm>
            <a:off x="0" y="1287084"/>
            <a:ext cx="5878287" cy="5215316"/>
          </a:xfrm>
          <a:prstGeom prst="rect">
            <a:avLst/>
          </a:prstGeom>
          <a:noFill/>
          <a:ln>
            <a:noFill/>
          </a:ln>
        </p:spPr>
      </p:pic>
      <p:sp>
        <p:nvSpPr>
          <p:cNvPr id="152" name="Google Shape;152;p9"/>
          <p:cNvSpPr/>
          <p:nvPr/>
        </p:nvSpPr>
        <p:spPr>
          <a:xfrm>
            <a:off x="0" y="958400"/>
            <a:ext cx="12192000" cy="328684"/>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53" name="Google Shape;153;p9"/>
          <p:cNvSpPr/>
          <p:nvPr/>
        </p:nvSpPr>
        <p:spPr>
          <a:xfrm>
            <a:off x="5878287" y="1306738"/>
            <a:ext cx="290284" cy="5195662"/>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54" name="Google Shape;154;p9"/>
          <p:cNvSpPr/>
          <p:nvPr/>
        </p:nvSpPr>
        <p:spPr>
          <a:xfrm>
            <a:off x="0" y="6502400"/>
            <a:ext cx="12192000" cy="3555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2021-12-14T00:47:52Z</dcterms:created>
  <dc:creator>user</dc:creator>
</cp:coreProperties>
</file>